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1pPr>
    <a:lvl2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2pPr>
    <a:lvl3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3pPr>
    <a:lvl4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4pPr>
    <a:lvl5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5pPr>
    <a:lvl6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6pPr>
    <a:lvl7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7pPr>
    <a:lvl8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8pPr>
    <a:lvl9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inor">
          <a:srgbClr val="5A5F5E"/>
        </a:fontRef>
        <a:srgbClr val="5A5F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inor">
          <a:srgbClr val="5A5F5E"/>
        </a:fontRef>
        <a:srgbClr val="5A5F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EBEBEB"/>
          </a:solidFill>
        </a:fill>
      </a:tcStyle>
    </a:band2H>
    <a:firstCo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5" name="Shape 125"/>
          <p:cNvSpPr/>
          <p:nvPr>
            <p:ph type="sldImg"/>
          </p:nvPr>
        </p:nvSpPr>
        <p:spPr>
          <a:xfrm>
            <a:off x="1143000" y="685800"/>
            <a:ext cx="4572000" cy="3429000"/>
          </a:xfrm>
          <a:prstGeom prst="rect">
            <a:avLst/>
          </a:prstGeom>
        </p:spPr>
        <p:txBody>
          <a:bodyPr/>
          <a:lstStyle/>
          <a:p>
            <a:pPr/>
          </a:p>
        </p:txBody>
      </p:sp>
      <p:sp>
        <p:nvSpPr>
          <p:cNvPr id="126" name="Shape 12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673100" y="2870200"/>
            <a:ext cx="23050500" cy="4559300"/>
          </a:xfrm>
          <a:prstGeom prst="rect">
            <a:avLst/>
          </a:prstGeom>
        </p:spPr>
        <p:txBody>
          <a:bodyPr anchor="b"/>
          <a:lstStyle/>
          <a:p>
            <a:pPr/>
            <a:r>
              <a:t>Title Text</a:t>
            </a:r>
          </a:p>
        </p:txBody>
      </p:sp>
      <p:sp>
        <p:nvSpPr>
          <p:cNvPr id="12" name="Body Level One…"/>
          <p:cNvSpPr txBox="1"/>
          <p:nvPr>
            <p:ph type="body" sz="quarter" idx="1"/>
          </p:nvPr>
        </p:nvSpPr>
        <p:spPr>
          <a:xfrm>
            <a:off x="673100" y="7416800"/>
            <a:ext cx="23050500" cy="1816100"/>
          </a:xfrm>
          <a:prstGeom prst="rect">
            <a:avLst/>
          </a:prstGeom>
        </p:spPr>
        <p:txBody>
          <a:bodyPr anchor="t"/>
          <a:lstStyle>
            <a:lvl1pPr marL="0" indent="0" algn="ctr">
              <a:spcBef>
                <a:spcPts val="0"/>
              </a:spcBef>
              <a:buSzTx/>
              <a:buNone/>
            </a:lvl1pPr>
            <a:lvl2pPr marL="0" indent="0" algn="ctr">
              <a:spcBef>
                <a:spcPts val="0"/>
              </a:spcBef>
              <a:buSzTx/>
              <a:buNone/>
            </a:lvl2pPr>
            <a:lvl3pPr marL="0" indent="0" algn="ctr">
              <a:spcBef>
                <a:spcPts val="0"/>
              </a:spcBef>
              <a:buSzTx/>
              <a:buNone/>
            </a:lvl3pPr>
            <a:lvl4pPr marL="0" indent="0" algn="ctr">
              <a:spcBef>
                <a:spcPts val="0"/>
              </a:spcBef>
              <a:buSzTx/>
              <a:buNone/>
            </a:lvl4pPr>
            <a:lvl5pPr marL="0" indent="0" algn="ctr">
              <a:spcBef>
                <a:spcPts val="0"/>
              </a:spcBef>
              <a:buSzTx/>
              <a:buNone/>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21"/>
          </p:nvPr>
        </p:nvSpPr>
        <p:spPr>
          <a:xfrm>
            <a:off x="2387600" y="8001000"/>
            <a:ext cx="19621500" cy="647700"/>
          </a:xfrm>
          <a:prstGeom prst="rect">
            <a:avLst/>
          </a:prstGeom>
        </p:spPr>
        <p:txBody>
          <a:bodyPr anchor="t">
            <a:spAutoFit/>
          </a:bodyPr>
          <a:lstStyle>
            <a:lvl1pPr marL="0" indent="0" algn="ctr">
              <a:spcBef>
                <a:spcPts val="0"/>
              </a:spcBef>
              <a:buSzTx/>
              <a:buNone/>
              <a:defRPr sz="3800"/>
            </a:lvl1pPr>
          </a:lstStyle>
          <a:p>
            <a:pPr/>
            <a:r>
              <a:t>–Johnny Appleseed</a:t>
            </a:r>
          </a:p>
        </p:txBody>
      </p:sp>
      <p:sp>
        <p:nvSpPr>
          <p:cNvPr id="94" name="“Type a quote here.”"/>
          <p:cNvSpPr txBox="1"/>
          <p:nvPr>
            <p:ph type="body" sz="quarter" idx="22"/>
          </p:nvPr>
        </p:nvSpPr>
        <p:spPr>
          <a:xfrm>
            <a:off x="2374900" y="5892800"/>
            <a:ext cx="19621500" cy="850900"/>
          </a:xfrm>
          <a:prstGeom prst="rect">
            <a:avLst/>
          </a:prstGeom>
        </p:spPr>
        <p:txBody>
          <a:bodyPr>
            <a:spAutoFit/>
          </a:bodyPr>
          <a:lstStyle>
            <a:lvl1pPr marL="0" indent="0" algn="ctr">
              <a:spcBef>
                <a:spcPts val="0"/>
              </a:spcBef>
              <a:buSzTx/>
              <a:buNone/>
            </a:lvl1pPr>
          </a:lstStyle>
          <a:p>
            <a:pPr/>
            <a:r>
              <a:t>“Type a quote here.”</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21"/>
          </p:nvPr>
        </p:nvSpPr>
        <p:spPr>
          <a:xfrm>
            <a:off x="0" y="0"/>
            <a:ext cx="24384000" cy="137160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17" name="Title Text"/>
          <p:cNvSpPr txBox="1"/>
          <p:nvPr>
            <p:ph type="title"/>
          </p:nvPr>
        </p:nvSpPr>
        <p:spPr>
          <a:xfrm>
            <a:off x="673100" y="2870200"/>
            <a:ext cx="23050500" cy="4559300"/>
          </a:xfrm>
          <a:prstGeom prst="rect">
            <a:avLst/>
          </a:prstGeom>
        </p:spPr>
        <p:txBody>
          <a:bodyPr anchor="b"/>
          <a:lstStyle/>
          <a:p>
            <a:pPr/>
            <a:r>
              <a:t>Title Text</a:t>
            </a:r>
          </a:p>
        </p:txBody>
      </p:sp>
      <p:sp>
        <p:nvSpPr>
          <p:cNvPr id="118" name="Body Level One…"/>
          <p:cNvSpPr txBox="1"/>
          <p:nvPr>
            <p:ph type="body" sz="quarter" idx="1"/>
          </p:nvPr>
        </p:nvSpPr>
        <p:spPr>
          <a:xfrm>
            <a:off x="673100" y="7416800"/>
            <a:ext cx="23050500" cy="1816100"/>
          </a:xfrm>
          <a:prstGeom prst="rect">
            <a:avLst/>
          </a:prstGeom>
        </p:spPr>
        <p:txBody>
          <a:bodyPr anchor="t"/>
          <a:lstStyle>
            <a:lvl1pPr marL="0" indent="0" algn="ctr">
              <a:spcBef>
                <a:spcPts val="0"/>
              </a:spcBef>
              <a:buSzTx/>
              <a:buNone/>
            </a:lvl1pPr>
            <a:lvl2pPr marL="0" indent="457200" algn="ctr">
              <a:spcBef>
                <a:spcPts val="0"/>
              </a:spcBef>
              <a:buSzTx/>
              <a:buNone/>
            </a:lvl2pPr>
            <a:lvl3pPr marL="0" indent="914400" algn="ctr">
              <a:spcBef>
                <a:spcPts val="0"/>
              </a:spcBef>
              <a:buSzTx/>
              <a:buNone/>
            </a:lvl3pPr>
            <a:lvl4pPr marL="0" indent="1371600" algn="ctr">
              <a:spcBef>
                <a:spcPts val="0"/>
              </a:spcBef>
              <a:buSzTx/>
              <a:buNone/>
            </a:lvl4pPr>
            <a:lvl5pPr marL="0" indent="1828800" algn="ctr">
              <a:spcBef>
                <a:spcPts val="0"/>
              </a:spcBef>
              <a:buSzTx/>
              <a:buNone/>
            </a:lvl5pPr>
          </a:lstStyle>
          <a:p>
            <a:pPr/>
            <a:r>
              <a:t>Body Level One</a:t>
            </a:r>
          </a:p>
          <a:p>
            <a:pPr lvl="1"/>
            <a:r>
              <a:t>Body Level Two</a:t>
            </a:r>
          </a:p>
          <a:p>
            <a:pPr lvl="2"/>
            <a:r>
              <a:t>Body Level Three</a:t>
            </a:r>
          </a:p>
          <a:p>
            <a:pPr lvl="3"/>
            <a:r>
              <a:t>Body Level Four</a:t>
            </a:r>
          </a:p>
          <a:p>
            <a:pPr lvl="4"/>
            <a:r>
              <a:t>Body Level Five</a:t>
            </a: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21"/>
          </p:nvPr>
        </p:nvSpPr>
        <p:spPr>
          <a:xfrm>
            <a:off x="4280774" y="-1688429"/>
            <a:ext cx="15829857" cy="11849101"/>
          </a:xfrm>
          <a:prstGeom prst="rect">
            <a:avLst/>
          </a:prstGeom>
        </p:spPr>
        <p:txBody>
          <a:bodyPr lIns="91439" tIns="45719" rIns="91439" bIns="45719" anchor="t">
            <a:noAutofit/>
          </a:bodyPr>
          <a:lstStyle/>
          <a:p>
            <a:pPr/>
          </a:p>
        </p:txBody>
      </p:sp>
      <p:sp>
        <p:nvSpPr>
          <p:cNvPr id="21" name="Title Text"/>
          <p:cNvSpPr txBox="1"/>
          <p:nvPr>
            <p:ph type="title"/>
          </p:nvPr>
        </p:nvSpPr>
        <p:spPr>
          <a:xfrm>
            <a:off x="2387600" y="9728200"/>
            <a:ext cx="19621500" cy="1803400"/>
          </a:xfrm>
          <a:prstGeom prst="rect">
            <a:avLst/>
          </a:prstGeom>
        </p:spPr>
        <p:txBody>
          <a:bodyPr/>
          <a:lstStyle/>
          <a:p>
            <a:pPr/>
            <a:r>
              <a:t>Title Text</a:t>
            </a:r>
          </a:p>
        </p:txBody>
      </p:sp>
      <p:sp>
        <p:nvSpPr>
          <p:cNvPr id="22" name="Body Level One…"/>
          <p:cNvSpPr txBox="1"/>
          <p:nvPr>
            <p:ph type="body" sz="quarter" idx="1"/>
          </p:nvPr>
        </p:nvSpPr>
        <p:spPr>
          <a:xfrm>
            <a:off x="2387600" y="11518900"/>
            <a:ext cx="19621500" cy="1600200"/>
          </a:xfrm>
          <a:prstGeom prst="rect">
            <a:avLst/>
          </a:prstGeom>
        </p:spPr>
        <p:txBody>
          <a:bodyPr anchor="t"/>
          <a:lstStyle>
            <a:lvl1pPr marL="0" indent="0" algn="ctr">
              <a:spcBef>
                <a:spcPts val="0"/>
              </a:spcBef>
              <a:buSzTx/>
              <a:buNone/>
            </a:lvl1pPr>
            <a:lvl2pPr marL="0" indent="0" algn="ctr">
              <a:spcBef>
                <a:spcPts val="0"/>
              </a:spcBef>
              <a:buSzTx/>
              <a:buNone/>
            </a:lvl2pPr>
            <a:lvl3pPr marL="0" indent="0" algn="ctr">
              <a:spcBef>
                <a:spcPts val="0"/>
              </a:spcBef>
              <a:buSzTx/>
              <a:buNone/>
            </a:lvl3pPr>
            <a:lvl4pPr marL="0" indent="0" algn="ctr">
              <a:spcBef>
                <a:spcPts val="0"/>
              </a:spcBef>
              <a:buSzTx/>
              <a:buNone/>
            </a:lvl4pPr>
            <a:lvl5pPr marL="0" indent="0" algn="ctr">
              <a:spcBef>
                <a:spcPts val="0"/>
              </a:spcBef>
              <a:buSzTx/>
              <a:buNone/>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p:spTree>
      <p:nvGrpSpPr>
        <p:cNvPr id="1" name=""/>
        <p:cNvGrpSpPr/>
        <p:nvPr/>
      </p:nvGrpSpPr>
      <p:grpSpPr>
        <a:xfrm>
          <a:off x="0" y="0"/>
          <a:ext cx="0" cy="0"/>
          <a:chOff x="0" y="0"/>
          <a:chExt cx="0" cy="0"/>
        </a:xfrm>
      </p:grpSpPr>
      <p:sp>
        <p:nvSpPr>
          <p:cNvPr id="30" name="Title Text"/>
          <p:cNvSpPr txBox="1"/>
          <p:nvPr>
            <p:ph type="title"/>
          </p:nvPr>
        </p:nvSpPr>
        <p:spPr>
          <a:xfrm>
            <a:off x="673100" y="4572000"/>
            <a:ext cx="23050500" cy="45593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21"/>
          </p:nvPr>
        </p:nvSpPr>
        <p:spPr>
          <a:xfrm>
            <a:off x="10590462" y="1511300"/>
            <a:ext cx="13644824" cy="12128732"/>
          </a:xfrm>
          <a:prstGeom prst="rect">
            <a:avLst/>
          </a:prstGeom>
        </p:spPr>
        <p:txBody>
          <a:bodyPr lIns="91439" tIns="45719" rIns="91439" bIns="45719" anchor="t">
            <a:noAutofit/>
          </a:bodyPr>
          <a:lstStyle/>
          <a:p>
            <a:pPr/>
          </a:p>
        </p:txBody>
      </p:sp>
      <p:sp>
        <p:nvSpPr>
          <p:cNvPr id="39" name="Title Text"/>
          <p:cNvSpPr txBox="1"/>
          <p:nvPr>
            <p:ph type="title"/>
          </p:nvPr>
        </p:nvSpPr>
        <p:spPr>
          <a:xfrm>
            <a:off x="673100" y="1435100"/>
            <a:ext cx="11049000" cy="5461000"/>
          </a:xfrm>
          <a:prstGeom prst="rect">
            <a:avLst/>
          </a:prstGeom>
        </p:spPr>
        <p:txBody>
          <a:bodyPr anchor="b"/>
          <a:lstStyle/>
          <a:p>
            <a:pPr/>
            <a:r>
              <a:t>Title Text</a:t>
            </a:r>
          </a:p>
        </p:txBody>
      </p:sp>
      <p:sp>
        <p:nvSpPr>
          <p:cNvPr id="40" name="Body Level One…"/>
          <p:cNvSpPr txBox="1"/>
          <p:nvPr>
            <p:ph type="body" sz="quarter" idx="1"/>
          </p:nvPr>
        </p:nvSpPr>
        <p:spPr>
          <a:xfrm>
            <a:off x="673100" y="6870700"/>
            <a:ext cx="11049000" cy="5461000"/>
          </a:xfrm>
          <a:prstGeom prst="rect">
            <a:avLst/>
          </a:prstGeom>
        </p:spPr>
        <p:txBody>
          <a:bodyPr anchor="t"/>
          <a:lstStyle>
            <a:lvl1pPr marL="0" indent="0" algn="ctr">
              <a:spcBef>
                <a:spcPts val="0"/>
              </a:spcBef>
              <a:buSzTx/>
              <a:buNone/>
            </a:lvl1pPr>
            <a:lvl2pPr marL="0" indent="0" algn="ctr">
              <a:spcBef>
                <a:spcPts val="0"/>
              </a:spcBef>
              <a:buSzTx/>
              <a:buNone/>
            </a:lvl2pPr>
            <a:lvl3pPr marL="0" indent="0" algn="ctr">
              <a:spcBef>
                <a:spcPts val="0"/>
              </a:spcBef>
              <a:buSzTx/>
              <a:buNone/>
            </a:lvl3pPr>
            <a:lvl4pPr marL="0" indent="0" algn="ctr">
              <a:spcBef>
                <a:spcPts val="0"/>
              </a:spcBef>
              <a:buSzTx/>
              <a:buNone/>
            </a:lvl4pPr>
            <a:lvl5pPr marL="0" indent="0" algn="ctr">
              <a:spcBef>
                <a:spcPts val="0"/>
              </a:spcBef>
              <a:buSzTx/>
              <a:buNone/>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marL="736600" indent="-736600">
              <a:lnSpc>
                <a:spcPct val="120000"/>
              </a:lnSpc>
              <a:spcBef>
                <a:spcPts val="6500"/>
              </a:spcBef>
              <a:defRPr sz="6400"/>
            </a:lvl1pPr>
            <a:lvl2pPr marL="1473200" indent="-736600">
              <a:lnSpc>
                <a:spcPct val="120000"/>
              </a:lnSpc>
              <a:spcBef>
                <a:spcPts val="6500"/>
              </a:spcBef>
              <a:defRPr sz="6400"/>
            </a:lvl2pPr>
            <a:lvl3pPr marL="2209800" indent="-736600">
              <a:lnSpc>
                <a:spcPct val="120000"/>
              </a:lnSpc>
              <a:spcBef>
                <a:spcPts val="6500"/>
              </a:spcBef>
              <a:defRPr sz="6400"/>
            </a:lvl3pPr>
            <a:lvl4pPr marL="2946400" indent="-736600">
              <a:lnSpc>
                <a:spcPct val="120000"/>
              </a:lnSpc>
              <a:spcBef>
                <a:spcPts val="6500"/>
              </a:spcBef>
              <a:defRPr sz="6400"/>
            </a:lvl4pPr>
            <a:lvl5pPr marL="3683000" indent="-736600">
              <a:lnSpc>
                <a:spcPct val="120000"/>
              </a:lnSpc>
              <a:spcBef>
                <a:spcPts val="6500"/>
              </a:spcBef>
              <a:defRPr sz="6400"/>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21"/>
          </p:nvPr>
        </p:nvSpPr>
        <p:spPr>
          <a:xfrm>
            <a:off x="11814854" y="3230211"/>
            <a:ext cx="11753235" cy="10447317"/>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673100" y="3835400"/>
            <a:ext cx="11049000" cy="8864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1435100" y="1066800"/>
            <a:ext cx="21501100" cy="11557000"/>
          </a:xfrm>
          <a:prstGeom prst="rect">
            <a:avLst/>
          </a:prstGeom>
        </p:spPr>
        <p:txBody>
          <a:bodyPr/>
          <a:lstStyle>
            <a:lvl1pPr marL="736600" indent="-736600">
              <a:lnSpc>
                <a:spcPct val="120000"/>
              </a:lnSpc>
              <a:spcBef>
                <a:spcPts val="6500"/>
              </a:spcBef>
              <a:defRPr sz="6400"/>
            </a:lvl1pPr>
            <a:lvl2pPr marL="1473200" indent="-736600">
              <a:lnSpc>
                <a:spcPct val="120000"/>
              </a:lnSpc>
              <a:spcBef>
                <a:spcPts val="6500"/>
              </a:spcBef>
              <a:defRPr sz="6400"/>
            </a:lvl2pPr>
            <a:lvl3pPr marL="2209800" indent="-736600">
              <a:lnSpc>
                <a:spcPct val="120000"/>
              </a:lnSpc>
              <a:spcBef>
                <a:spcPts val="6500"/>
              </a:spcBef>
              <a:defRPr sz="6400"/>
            </a:lvl3pPr>
            <a:lvl4pPr marL="2946400" indent="-736600">
              <a:lnSpc>
                <a:spcPct val="120000"/>
              </a:lnSpc>
              <a:spcBef>
                <a:spcPts val="6500"/>
              </a:spcBef>
              <a:defRPr sz="6400"/>
            </a:lvl4pPr>
            <a:lvl5pPr marL="3683000" indent="-736600">
              <a:lnSpc>
                <a:spcPct val="120000"/>
              </a:lnSpc>
              <a:spcBef>
                <a:spcPts val="6500"/>
              </a:spcBef>
              <a:defRPr sz="6400"/>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2-033_1302x975.jpeg"/>
          <p:cNvSpPr/>
          <p:nvPr>
            <p:ph type="pic" sz="half" idx="21"/>
          </p:nvPr>
        </p:nvSpPr>
        <p:spPr>
          <a:xfrm>
            <a:off x="12407900" y="5715000"/>
            <a:ext cx="11023600" cy="8255000"/>
          </a:xfrm>
          <a:prstGeom prst="rect">
            <a:avLst/>
          </a:prstGeom>
        </p:spPr>
        <p:txBody>
          <a:bodyPr lIns="91439" tIns="45719" rIns="91439" bIns="45719" anchor="t">
            <a:noAutofit/>
          </a:bodyPr>
          <a:lstStyle/>
          <a:p>
            <a:pPr/>
          </a:p>
        </p:txBody>
      </p:sp>
      <p:sp>
        <p:nvSpPr>
          <p:cNvPr id="84" name="Image"/>
          <p:cNvSpPr/>
          <p:nvPr>
            <p:ph type="pic" sz="half" idx="22"/>
          </p:nvPr>
        </p:nvSpPr>
        <p:spPr>
          <a:xfrm>
            <a:off x="12420600" y="-673100"/>
            <a:ext cx="11023600" cy="8255000"/>
          </a:xfrm>
          <a:prstGeom prst="rect">
            <a:avLst/>
          </a:prstGeom>
        </p:spPr>
        <p:txBody>
          <a:bodyPr lIns="91439" tIns="45719" rIns="91439" bIns="45719" anchor="t">
            <a:noAutofit/>
          </a:bodyPr>
          <a:lstStyle/>
          <a:p>
            <a:pPr/>
          </a:p>
        </p:txBody>
      </p:sp>
      <p:sp>
        <p:nvSpPr>
          <p:cNvPr id="85" name="2-10-superquadro_1631x2178.jpeg"/>
          <p:cNvSpPr/>
          <p:nvPr>
            <p:ph type="pic" idx="23"/>
          </p:nvPr>
        </p:nvSpPr>
        <p:spPr>
          <a:xfrm>
            <a:off x="-825499" y="-2108200"/>
            <a:ext cx="13804901" cy="18443211"/>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673100" y="355600"/>
            <a:ext cx="23050500" cy="342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673100" y="3835400"/>
            <a:ext cx="23050500" cy="8864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76100" y="13081000"/>
            <a:ext cx="419100" cy="457200"/>
          </a:xfrm>
          <a:prstGeom prst="rect">
            <a:avLst/>
          </a:prstGeom>
          <a:ln w="12700">
            <a:miter lim="400000"/>
          </a:ln>
        </p:spPr>
        <p:txBody>
          <a:bodyPr wrap="none" lIns="50800" tIns="50800" rIns="50800" bIns="50800" anchor="b">
            <a:spAutoFit/>
          </a:bodyPr>
          <a:lstStyle>
            <a:lvl1pPr>
              <a:defRPr sz="24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all" i="0" spc="0" strike="noStrike" sz="10000" u="sng">
          <a:solidFill>
            <a:srgbClr val="000000"/>
          </a:solidFill>
          <a:uFillTx/>
          <a:latin typeface="+mj-lt"/>
          <a:ea typeface="+mj-ea"/>
          <a:cs typeface="+mj-cs"/>
          <a:sym typeface="Impact"/>
        </a:defRPr>
      </a:lvl1pPr>
      <a:lvl2pPr marL="0" marR="0" indent="0" algn="ctr" defTabSz="825500" rtl="0" latinLnBrk="0">
        <a:lnSpc>
          <a:spcPct val="100000"/>
        </a:lnSpc>
        <a:spcBef>
          <a:spcPts val="0"/>
        </a:spcBef>
        <a:spcAft>
          <a:spcPts val="0"/>
        </a:spcAft>
        <a:buClrTx/>
        <a:buSzTx/>
        <a:buFontTx/>
        <a:buNone/>
        <a:tabLst/>
        <a:defRPr b="0" baseline="0" cap="all" i="0" spc="0" strike="noStrike" sz="10000" u="sng">
          <a:solidFill>
            <a:srgbClr val="000000"/>
          </a:solidFill>
          <a:uFillTx/>
          <a:latin typeface="+mj-lt"/>
          <a:ea typeface="+mj-ea"/>
          <a:cs typeface="+mj-cs"/>
          <a:sym typeface="Impact"/>
        </a:defRPr>
      </a:lvl2pPr>
      <a:lvl3pPr marL="0" marR="0" indent="0" algn="ctr" defTabSz="825500" rtl="0" latinLnBrk="0">
        <a:lnSpc>
          <a:spcPct val="100000"/>
        </a:lnSpc>
        <a:spcBef>
          <a:spcPts val="0"/>
        </a:spcBef>
        <a:spcAft>
          <a:spcPts val="0"/>
        </a:spcAft>
        <a:buClrTx/>
        <a:buSzTx/>
        <a:buFontTx/>
        <a:buNone/>
        <a:tabLst/>
        <a:defRPr b="0" baseline="0" cap="all" i="0" spc="0" strike="noStrike" sz="10000" u="sng">
          <a:solidFill>
            <a:srgbClr val="000000"/>
          </a:solidFill>
          <a:uFillTx/>
          <a:latin typeface="+mj-lt"/>
          <a:ea typeface="+mj-ea"/>
          <a:cs typeface="+mj-cs"/>
          <a:sym typeface="Impact"/>
        </a:defRPr>
      </a:lvl3pPr>
      <a:lvl4pPr marL="0" marR="0" indent="0" algn="ctr" defTabSz="825500" rtl="0" latinLnBrk="0">
        <a:lnSpc>
          <a:spcPct val="100000"/>
        </a:lnSpc>
        <a:spcBef>
          <a:spcPts val="0"/>
        </a:spcBef>
        <a:spcAft>
          <a:spcPts val="0"/>
        </a:spcAft>
        <a:buClrTx/>
        <a:buSzTx/>
        <a:buFontTx/>
        <a:buNone/>
        <a:tabLst/>
        <a:defRPr b="0" baseline="0" cap="all" i="0" spc="0" strike="noStrike" sz="10000" u="sng">
          <a:solidFill>
            <a:srgbClr val="000000"/>
          </a:solidFill>
          <a:uFillTx/>
          <a:latin typeface="+mj-lt"/>
          <a:ea typeface="+mj-ea"/>
          <a:cs typeface="+mj-cs"/>
          <a:sym typeface="Impact"/>
        </a:defRPr>
      </a:lvl4pPr>
      <a:lvl5pPr marL="0" marR="0" indent="0" algn="ctr" defTabSz="825500" rtl="0" latinLnBrk="0">
        <a:lnSpc>
          <a:spcPct val="100000"/>
        </a:lnSpc>
        <a:spcBef>
          <a:spcPts val="0"/>
        </a:spcBef>
        <a:spcAft>
          <a:spcPts val="0"/>
        </a:spcAft>
        <a:buClrTx/>
        <a:buSzTx/>
        <a:buFontTx/>
        <a:buNone/>
        <a:tabLst/>
        <a:defRPr b="0" baseline="0" cap="all" i="0" spc="0" strike="noStrike" sz="10000" u="sng">
          <a:solidFill>
            <a:srgbClr val="000000"/>
          </a:solidFill>
          <a:uFillTx/>
          <a:latin typeface="+mj-lt"/>
          <a:ea typeface="+mj-ea"/>
          <a:cs typeface="+mj-cs"/>
          <a:sym typeface="Impact"/>
        </a:defRPr>
      </a:lvl5pPr>
      <a:lvl6pPr marL="0" marR="0" indent="0" algn="ctr" defTabSz="825500" rtl="0" latinLnBrk="0">
        <a:lnSpc>
          <a:spcPct val="100000"/>
        </a:lnSpc>
        <a:spcBef>
          <a:spcPts val="0"/>
        </a:spcBef>
        <a:spcAft>
          <a:spcPts val="0"/>
        </a:spcAft>
        <a:buClrTx/>
        <a:buSzTx/>
        <a:buFontTx/>
        <a:buNone/>
        <a:tabLst/>
        <a:defRPr b="0" baseline="0" cap="all" i="0" spc="0" strike="noStrike" sz="10000" u="sng">
          <a:solidFill>
            <a:srgbClr val="000000"/>
          </a:solidFill>
          <a:uFillTx/>
          <a:latin typeface="+mj-lt"/>
          <a:ea typeface="+mj-ea"/>
          <a:cs typeface="+mj-cs"/>
          <a:sym typeface="Impact"/>
        </a:defRPr>
      </a:lvl6pPr>
      <a:lvl7pPr marL="0" marR="0" indent="0" algn="ctr" defTabSz="825500" rtl="0" latinLnBrk="0">
        <a:lnSpc>
          <a:spcPct val="100000"/>
        </a:lnSpc>
        <a:spcBef>
          <a:spcPts val="0"/>
        </a:spcBef>
        <a:spcAft>
          <a:spcPts val="0"/>
        </a:spcAft>
        <a:buClrTx/>
        <a:buSzTx/>
        <a:buFontTx/>
        <a:buNone/>
        <a:tabLst/>
        <a:defRPr b="0" baseline="0" cap="all" i="0" spc="0" strike="noStrike" sz="10000" u="sng">
          <a:solidFill>
            <a:srgbClr val="000000"/>
          </a:solidFill>
          <a:uFillTx/>
          <a:latin typeface="+mj-lt"/>
          <a:ea typeface="+mj-ea"/>
          <a:cs typeface="+mj-cs"/>
          <a:sym typeface="Impact"/>
        </a:defRPr>
      </a:lvl7pPr>
      <a:lvl8pPr marL="0" marR="0" indent="0" algn="ctr" defTabSz="825500" rtl="0" latinLnBrk="0">
        <a:lnSpc>
          <a:spcPct val="100000"/>
        </a:lnSpc>
        <a:spcBef>
          <a:spcPts val="0"/>
        </a:spcBef>
        <a:spcAft>
          <a:spcPts val="0"/>
        </a:spcAft>
        <a:buClrTx/>
        <a:buSzTx/>
        <a:buFontTx/>
        <a:buNone/>
        <a:tabLst/>
        <a:defRPr b="0" baseline="0" cap="all" i="0" spc="0" strike="noStrike" sz="10000" u="sng">
          <a:solidFill>
            <a:srgbClr val="000000"/>
          </a:solidFill>
          <a:uFillTx/>
          <a:latin typeface="+mj-lt"/>
          <a:ea typeface="+mj-ea"/>
          <a:cs typeface="+mj-cs"/>
          <a:sym typeface="Impact"/>
        </a:defRPr>
      </a:lvl8pPr>
      <a:lvl9pPr marL="0" marR="0" indent="0" algn="ctr" defTabSz="825500" rtl="0" latinLnBrk="0">
        <a:lnSpc>
          <a:spcPct val="100000"/>
        </a:lnSpc>
        <a:spcBef>
          <a:spcPts val="0"/>
        </a:spcBef>
        <a:spcAft>
          <a:spcPts val="0"/>
        </a:spcAft>
        <a:buClrTx/>
        <a:buSzTx/>
        <a:buFontTx/>
        <a:buNone/>
        <a:tabLst/>
        <a:defRPr b="0" baseline="0" cap="all" i="0" spc="0" strike="noStrike" sz="10000" u="sng">
          <a:solidFill>
            <a:srgbClr val="000000"/>
          </a:solidFill>
          <a:uFillTx/>
          <a:latin typeface="+mj-lt"/>
          <a:ea typeface="+mj-ea"/>
          <a:cs typeface="+mj-cs"/>
          <a:sym typeface="Impact"/>
        </a:defRPr>
      </a:lvl9pPr>
    </p:titleStyle>
    <p:bodyStyle>
      <a:lvl1pPr marL="584200" marR="0" indent="-584200" algn="l" defTabSz="825500" rtl="0" latinLnBrk="0">
        <a:lnSpc>
          <a:spcPct val="100000"/>
        </a:lnSpc>
        <a:spcBef>
          <a:spcPts val="5300"/>
        </a:spcBef>
        <a:spcAft>
          <a:spcPts val="0"/>
        </a:spcAft>
        <a:buClrTx/>
        <a:buSzPct val="82000"/>
        <a:buFontTx/>
        <a:buChar char="•"/>
        <a:tabLst/>
        <a:defRPr b="0" baseline="0" cap="none" i="0" spc="0" strike="noStrike" sz="5200" u="none">
          <a:solidFill>
            <a:srgbClr val="535353"/>
          </a:solidFill>
          <a:uFillTx/>
          <a:latin typeface="+mn-lt"/>
          <a:ea typeface="+mn-ea"/>
          <a:cs typeface="+mn-cs"/>
          <a:sym typeface="Gill Sans Light"/>
        </a:defRPr>
      </a:lvl1pPr>
      <a:lvl2pPr marL="1168400" marR="0" indent="-584200" algn="l" defTabSz="825500" rtl="0" latinLnBrk="0">
        <a:lnSpc>
          <a:spcPct val="100000"/>
        </a:lnSpc>
        <a:spcBef>
          <a:spcPts val="5300"/>
        </a:spcBef>
        <a:spcAft>
          <a:spcPts val="0"/>
        </a:spcAft>
        <a:buClrTx/>
        <a:buSzPct val="82000"/>
        <a:buFontTx/>
        <a:buChar char="•"/>
        <a:tabLst/>
        <a:defRPr b="0" baseline="0" cap="none" i="0" spc="0" strike="noStrike" sz="5200" u="none">
          <a:solidFill>
            <a:srgbClr val="535353"/>
          </a:solidFill>
          <a:uFillTx/>
          <a:latin typeface="+mn-lt"/>
          <a:ea typeface="+mn-ea"/>
          <a:cs typeface="+mn-cs"/>
          <a:sym typeface="Gill Sans Light"/>
        </a:defRPr>
      </a:lvl2pPr>
      <a:lvl3pPr marL="1752600" marR="0" indent="-584200" algn="l" defTabSz="825500" rtl="0" latinLnBrk="0">
        <a:lnSpc>
          <a:spcPct val="100000"/>
        </a:lnSpc>
        <a:spcBef>
          <a:spcPts val="5300"/>
        </a:spcBef>
        <a:spcAft>
          <a:spcPts val="0"/>
        </a:spcAft>
        <a:buClrTx/>
        <a:buSzPct val="82000"/>
        <a:buFontTx/>
        <a:buChar char="•"/>
        <a:tabLst/>
        <a:defRPr b="0" baseline="0" cap="none" i="0" spc="0" strike="noStrike" sz="5200" u="none">
          <a:solidFill>
            <a:srgbClr val="535353"/>
          </a:solidFill>
          <a:uFillTx/>
          <a:latin typeface="+mn-lt"/>
          <a:ea typeface="+mn-ea"/>
          <a:cs typeface="+mn-cs"/>
          <a:sym typeface="Gill Sans Light"/>
        </a:defRPr>
      </a:lvl3pPr>
      <a:lvl4pPr marL="2336800" marR="0" indent="-584200" algn="l" defTabSz="825500" rtl="0" latinLnBrk="0">
        <a:lnSpc>
          <a:spcPct val="100000"/>
        </a:lnSpc>
        <a:spcBef>
          <a:spcPts val="5300"/>
        </a:spcBef>
        <a:spcAft>
          <a:spcPts val="0"/>
        </a:spcAft>
        <a:buClrTx/>
        <a:buSzPct val="82000"/>
        <a:buFontTx/>
        <a:buChar char="•"/>
        <a:tabLst/>
        <a:defRPr b="0" baseline="0" cap="none" i="0" spc="0" strike="noStrike" sz="5200" u="none">
          <a:solidFill>
            <a:srgbClr val="535353"/>
          </a:solidFill>
          <a:uFillTx/>
          <a:latin typeface="+mn-lt"/>
          <a:ea typeface="+mn-ea"/>
          <a:cs typeface="+mn-cs"/>
          <a:sym typeface="Gill Sans Light"/>
        </a:defRPr>
      </a:lvl4pPr>
      <a:lvl5pPr marL="2921000" marR="0" indent="-584200" algn="l" defTabSz="825500" rtl="0" latinLnBrk="0">
        <a:lnSpc>
          <a:spcPct val="100000"/>
        </a:lnSpc>
        <a:spcBef>
          <a:spcPts val="5300"/>
        </a:spcBef>
        <a:spcAft>
          <a:spcPts val="0"/>
        </a:spcAft>
        <a:buClrTx/>
        <a:buSzPct val="82000"/>
        <a:buFontTx/>
        <a:buChar char="•"/>
        <a:tabLst/>
        <a:defRPr b="0" baseline="0" cap="none" i="0" spc="0" strike="noStrike" sz="5200" u="none">
          <a:solidFill>
            <a:srgbClr val="535353"/>
          </a:solidFill>
          <a:uFillTx/>
          <a:latin typeface="+mn-lt"/>
          <a:ea typeface="+mn-ea"/>
          <a:cs typeface="+mn-cs"/>
          <a:sym typeface="Gill Sans Light"/>
        </a:defRPr>
      </a:lvl5pPr>
      <a:lvl6pPr marL="3505200" marR="0" indent="-584200" algn="l" defTabSz="825500" rtl="0" latinLnBrk="0">
        <a:lnSpc>
          <a:spcPct val="100000"/>
        </a:lnSpc>
        <a:spcBef>
          <a:spcPts val="5300"/>
        </a:spcBef>
        <a:spcAft>
          <a:spcPts val="0"/>
        </a:spcAft>
        <a:buClrTx/>
        <a:buSzPct val="82000"/>
        <a:buFontTx/>
        <a:buChar char="•"/>
        <a:tabLst/>
        <a:defRPr b="0" baseline="0" cap="none" i="0" spc="0" strike="noStrike" sz="5200" u="none">
          <a:solidFill>
            <a:srgbClr val="535353"/>
          </a:solidFill>
          <a:uFillTx/>
          <a:latin typeface="+mn-lt"/>
          <a:ea typeface="+mn-ea"/>
          <a:cs typeface="+mn-cs"/>
          <a:sym typeface="Gill Sans Light"/>
        </a:defRPr>
      </a:lvl6pPr>
      <a:lvl7pPr marL="4089400" marR="0" indent="-584200" algn="l" defTabSz="825500" rtl="0" latinLnBrk="0">
        <a:lnSpc>
          <a:spcPct val="100000"/>
        </a:lnSpc>
        <a:spcBef>
          <a:spcPts val="5300"/>
        </a:spcBef>
        <a:spcAft>
          <a:spcPts val="0"/>
        </a:spcAft>
        <a:buClrTx/>
        <a:buSzPct val="82000"/>
        <a:buFontTx/>
        <a:buChar char="•"/>
        <a:tabLst/>
        <a:defRPr b="0" baseline="0" cap="none" i="0" spc="0" strike="noStrike" sz="5200" u="none">
          <a:solidFill>
            <a:srgbClr val="535353"/>
          </a:solidFill>
          <a:uFillTx/>
          <a:latin typeface="+mn-lt"/>
          <a:ea typeface="+mn-ea"/>
          <a:cs typeface="+mn-cs"/>
          <a:sym typeface="Gill Sans Light"/>
        </a:defRPr>
      </a:lvl7pPr>
      <a:lvl8pPr marL="4673600" marR="0" indent="-584200" algn="l" defTabSz="825500" rtl="0" latinLnBrk="0">
        <a:lnSpc>
          <a:spcPct val="100000"/>
        </a:lnSpc>
        <a:spcBef>
          <a:spcPts val="5300"/>
        </a:spcBef>
        <a:spcAft>
          <a:spcPts val="0"/>
        </a:spcAft>
        <a:buClrTx/>
        <a:buSzPct val="82000"/>
        <a:buFontTx/>
        <a:buChar char="•"/>
        <a:tabLst/>
        <a:defRPr b="0" baseline="0" cap="none" i="0" spc="0" strike="noStrike" sz="5200" u="none">
          <a:solidFill>
            <a:srgbClr val="535353"/>
          </a:solidFill>
          <a:uFillTx/>
          <a:latin typeface="+mn-lt"/>
          <a:ea typeface="+mn-ea"/>
          <a:cs typeface="+mn-cs"/>
          <a:sym typeface="Gill Sans Light"/>
        </a:defRPr>
      </a:lvl8pPr>
      <a:lvl9pPr marL="5257800" marR="0" indent="-584200" algn="l" defTabSz="825500" rtl="0" latinLnBrk="0">
        <a:lnSpc>
          <a:spcPct val="100000"/>
        </a:lnSpc>
        <a:spcBef>
          <a:spcPts val="5300"/>
        </a:spcBef>
        <a:spcAft>
          <a:spcPts val="0"/>
        </a:spcAft>
        <a:buClrTx/>
        <a:buSzPct val="82000"/>
        <a:buFontTx/>
        <a:buChar char="•"/>
        <a:tabLst/>
        <a:defRPr b="0" baseline="0" cap="none" i="0" spc="0" strike="noStrike" sz="5200" u="none">
          <a:solidFill>
            <a:srgbClr val="535353"/>
          </a:solidFill>
          <a:uFillTx/>
          <a:latin typeface="+mn-lt"/>
          <a:ea typeface="+mn-ea"/>
          <a:cs typeface="+mn-cs"/>
          <a:sym typeface="Gill Sans Light"/>
        </a:defRPr>
      </a:lvl9pPr>
    </p:bodyStyle>
    <p:otherStyle>
      <a:lvl1pPr marL="0" marR="0" indent="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1pPr>
      <a:lvl2pPr marL="0" marR="0" indent="228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2pPr>
      <a:lvl3pPr marL="0" marR="0" indent="457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3pPr>
      <a:lvl4pPr marL="0" marR="0" indent="685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4pPr>
      <a:lvl5pPr marL="0" marR="0" indent="9144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5pPr>
      <a:lvl6pPr marL="0" marR="0" indent="11430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6pPr>
      <a:lvl7pPr marL="0" marR="0" indent="1371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7pPr>
      <a:lvl8pPr marL="0" marR="0" indent="1600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8pPr>
      <a:lvl9pPr marL="0" marR="0" indent="1828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0.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 Id="rId3" Type="http://schemas.openxmlformats.org/officeDocument/2006/relationships/image" Target="../media/image2.jpeg"/><Relationship Id="rId4" Type="http://schemas.openxmlformats.org/officeDocument/2006/relationships/hyperlink" Target="https://developer.android.com/reference/android/support/v7/widget/RecyclerView.html" TargetMode="External"/><Relationship Id="rId5" Type="http://schemas.openxmlformats.org/officeDocument/2006/relationships/hyperlink" Target="https://developer.android.com/.../RecyclerView.LayoutManager.html" TargetMode="External"/><Relationship Id="rId6" Type="http://schemas.openxmlformats.org/officeDocument/2006/relationships/hyperlink" Target="https://developer.android.com/reference/android/support/v7/widget/RecyclerView.Adapter.html" TargetMode="External"/><Relationship Id="rId7" Type="http://schemas.openxmlformats.org/officeDocument/2006/relationships/hyperlink" Target="https://developer.android.com/.../RecyclerView.ViewHolder.html" TargetMode="Externa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s://developer.android.com/reference/android/support/v7/widget/RecyclerView.html" TargetMode="External"/><Relationship Id="rId3" Type="http://schemas.openxmlformats.org/officeDocument/2006/relationships/image" Target="../media/image11.png"/><Relationship Id="rId4" Type="http://schemas.openxmlformats.org/officeDocument/2006/relationships/image" Target="../media/image1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s://developer.android.com/reference/android/support/v7/widget/RecyclerView.html" TargetMode="External"/><Relationship Id="rId3" Type="http://schemas.openxmlformats.org/officeDocument/2006/relationships/hyperlink" Target="https://developer.android.com/reference/android/support/v7/widget/LinearLayoutManager.html" TargetMode="External"/><Relationship Id="rId4" Type="http://schemas.openxmlformats.org/officeDocument/2006/relationships/hyperlink" Target="https://developer.android.com/reference/android/support/v7/widget/GridLayoutManager.html" TargetMode="External"/><Relationship Id="rId5" Type="http://schemas.openxmlformats.org/officeDocument/2006/relationships/hyperlink" Target="https://developer.android.com/reference/android/support/v7/widget/StaggeredGridLayoutManager.html" TargetMode="External"/><Relationship Id="rId6" Type="http://schemas.openxmlformats.org/officeDocument/2006/relationships/hyperlink" Target="https://developer.android.com/reference/android/support/v7/widget/RecyclerView.LayoutManager.html" TargetMode="External"/><Relationship Id="rId7" Type="http://schemas.openxmlformats.org/officeDocument/2006/relationships/hyperlink" Target="https://developer.android.com/reference/android/database/Cursor.html" TargetMode="External"/><Relationship Id="rId8" Type="http://schemas.openxmlformats.org/officeDocument/2006/relationships/hyperlink" Target="https://developer.android.com/reference/android/support/v7/widget/RecyclerView.Adapter.html" TargetMode="External"/><Relationship Id="rId9" Type="http://schemas.openxmlformats.org/officeDocument/2006/relationships/image" Target="../media/image12.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png"/><Relationship Id="rId3" Type="http://schemas.openxmlformats.org/officeDocument/2006/relationships/hyperlink" Target="https://developer.android.com/.../RecyclerView.ViewHolder.html" TargetMode="Externa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Relationship Id="rId3" Type="http://schemas.openxmlformats.org/officeDocument/2006/relationships/image" Target="../media/image2.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3.tif"/><Relationship Id="rId6" Type="http://schemas.openxmlformats.org/officeDocument/2006/relationships/image" Target="../media/image5.png"/><Relationship Id="rId7" Type="http://schemas.openxmlformats.org/officeDocument/2006/relationships/image" Target="../media/image4.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png"/><Relationship Id="rId3" Type="http://schemas.openxmlformats.org/officeDocument/2006/relationships/image" Target="../media/image5.tif"/><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2.jpeg"/><Relationship Id="rId7" Type="http://schemas.openxmlformats.org/officeDocument/2006/relationships/image" Target="../media/image3.tif"/><Relationship Id="rId8" Type="http://schemas.openxmlformats.org/officeDocument/2006/relationships/image" Target="../media/image6.tif"/><Relationship Id="rId9" Type="http://schemas.openxmlformats.org/officeDocument/2006/relationships/image" Target="../media/image7.tif"/><Relationship Id="rId10" Type="http://schemas.openxmlformats.org/officeDocument/2006/relationships/image" Target="../media/image4.tif"/><Relationship Id="rId11" Type="http://schemas.openxmlformats.org/officeDocument/2006/relationships/image" Target="../media/image8.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COVID-19 SAFETY ENTRY/EXIT WITH ATTENDANCE SYSTEM"/>
          <p:cNvSpPr txBox="1"/>
          <p:nvPr/>
        </p:nvSpPr>
        <p:spPr>
          <a:xfrm>
            <a:off x="1299911" y="5247692"/>
            <a:ext cx="21784177" cy="1651001"/>
          </a:xfrm>
          <a:prstGeom prst="rect">
            <a:avLst/>
          </a:prstGeom>
          <a:ln w="12700">
            <a:miter lim="400000"/>
          </a:ln>
          <a:effectLst>
            <a:reflection blurRad="0" stA="10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chor="ctr">
            <a:spAutoFit/>
          </a:bodyPr>
          <a:lstStyle/>
          <a:p>
            <a:pPr>
              <a:defRPr cap="all" sz="10000" u="sng">
                <a:solidFill>
                  <a:srgbClr val="000000"/>
                </a:solidFill>
                <a:latin typeface="+mj-lt"/>
                <a:ea typeface="+mj-ea"/>
                <a:cs typeface="+mj-cs"/>
                <a:sym typeface="Impact"/>
              </a:defRPr>
            </a:pPr>
            <a:r>
              <a:rPr sz="7600"/>
              <a:t>COVID-19 SAFETY ENTRY/EXIT WITH ATTENDANCE SYSTEM</a:t>
            </a:r>
            <a:r>
              <a:t> </a:t>
            </a:r>
          </a:p>
        </p:txBody>
      </p:sp>
      <p:grpSp>
        <p:nvGrpSpPr>
          <p:cNvPr id="131" name="Group"/>
          <p:cNvGrpSpPr/>
          <p:nvPr/>
        </p:nvGrpSpPr>
        <p:grpSpPr>
          <a:xfrm>
            <a:off x="1497122" y="8422726"/>
            <a:ext cx="9357423" cy="4639997"/>
            <a:chOff x="0" y="0"/>
            <a:chExt cx="9357422" cy="4639995"/>
          </a:xfrm>
        </p:grpSpPr>
        <p:sp>
          <p:nvSpPr>
            <p:cNvPr id="129" name="Project Guide:…"/>
            <p:cNvSpPr txBox="1"/>
            <p:nvPr/>
          </p:nvSpPr>
          <p:spPr>
            <a:xfrm>
              <a:off x="46003" y="0"/>
              <a:ext cx="9311420" cy="13345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l">
                <a:lnSpc>
                  <a:spcPct val="120000"/>
                </a:lnSpc>
                <a:defRPr sz="3900">
                  <a:latin typeface="Arial Black"/>
                  <a:ea typeface="Arial Black"/>
                  <a:cs typeface="Arial Black"/>
                  <a:sym typeface="Arial Black"/>
                </a:defRPr>
              </a:pPr>
              <a:r>
                <a:rPr sz="3200">
                  <a:solidFill>
                    <a:srgbClr val="000000"/>
                  </a:solidFill>
                </a:rPr>
                <a:t>Project Guide:</a:t>
              </a:r>
              <a:r>
                <a:t> </a:t>
              </a:r>
            </a:p>
            <a:p>
              <a:pPr algn="l">
                <a:lnSpc>
                  <a:spcPct val="120000"/>
                </a:lnSpc>
                <a:defRPr b="1" sz="2800">
                  <a:solidFill>
                    <a:srgbClr val="000000"/>
                  </a:solidFill>
                  <a:latin typeface="Arial"/>
                  <a:ea typeface="Arial"/>
                  <a:cs typeface="Arial"/>
                  <a:sym typeface="Arial"/>
                </a:defRPr>
              </a:pPr>
              <a:r>
                <a:t>Prof. Shaheen Mujawar</a:t>
              </a:r>
            </a:p>
          </p:txBody>
        </p:sp>
        <p:sp>
          <p:nvSpPr>
            <p:cNvPr id="130" name="Team:…"/>
            <p:cNvSpPr txBox="1"/>
            <p:nvPr/>
          </p:nvSpPr>
          <p:spPr>
            <a:xfrm>
              <a:off x="0" y="2016818"/>
              <a:ext cx="5399113" cy="26231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a:lnSpc>
                  <a:spcPct val="120000"/>
                </a:lnSpc>
                <a:defRPr sz="2600">
                  <a:solidFill>
                    <a:srgbClr val="000000"/>
                  </a:solidFill>
                  <a:latin typeface="Arial Black"/>
                  <a:ea typeface="Arial Black"/>
                  <a:cs typeface="Arial Black"/>
                  <a:sym typeface="Arial Black"/>
                </a:defRPr>
              </a:pPr>
              <a:r>
                <a:t>Team:</a:t>
              </a:r>
            </a:p>
            <a:p>
              <a:pPr algn="l">
                <a:defRPr b="1" sz="2600">
                  <a:solidFill>
                    <a:srgbClr val="000000"/>
                  </a:solidFill>
                  <a:latin typeface="Arial"/>
                  <a:ea typeface="Arial"/>
                  <a:cs typeface="Arial"/>
                  <a:sym typeface="Arial"/>
                </a:defRPr>
              </a:pPr>
              <a:r>
                <a:t>Sayojya Patil - 2BU19CS023</a:t>
              </a:r>
            </a:p>
            <a:p>
              <a:pPr algn="l">
                <a:defRPr b="1" sz="2600">
                  <a:solidFill>
                    <a:srgbClr val="000000"/>
                  </a:solidFill>
                  <a:latin typeface="Arial"/>
                  <a:ea typeface="Arial"/>
                  <a:cs typeface="Arial"/>
                  <a:sym typeface="Arial"/>
                </a:defRPr>
              </a:pPr>
              <a:r>
                <a:t>Sudarshan Hundre - 2BU19CS047</a:t>
              </a:r>
            </a:p>
            <a:p>
              <a:pPr algn="l">
                <a:defRPr b="1" sz="2600">
                  <a:solidFill>
                    <a:srgbClr val="000000"/>
                  </a:solidFill>
                  <a:latin typeface="Arial"/>
                  <a:ea typeface="Arial"/>
                  <a:cs typeface="Arial"/>
                  <a:sym typeface="Arial"/>
                </a:defRPr>
              </a:pPr>
              <a:r>
                <a:t>Umar Jamadar - 2BU19CS054</a:t>
              </a:r>
            </a:p>
            <a:p>
              <a:pPr algn="l">
                <a:defRPr b="1" sz="2600">
                  <a:solidFill>
                    <a:srgbClr val="000000"/>
                  </a:solidFill>
                  <a:latin typeface="Arial"/>
                  <a:ea typeface="Arial"/>
                  <a:cs typeface="Arial"/>
                  <a:sym typeface="Arial"/>
                </a:defRPr>
              </a:pPr>
              <a:r>
                <a:t>Vinayak Kamble - 2BU19CS055</a:t>
              </a:r>
            </a:p>
            <a:p>
              <a:pPr algn="l">
                <a:defRPr b="1" sz="2600">
                  <a:solidFill>
                    <a:srgbClr val="000000"/>
                  </a:solidFill>
                  <a:latin typeface="Arial"/>
                  <a:ea typeface="Arial"/>
                  <a:cs typeface="Arial"/>
                  <a:sym typeface="Arial"/>
                </a:defRPr>
              </a:pPr>
              <a:r>
                <a:t>Vishant Patil - 2BU19CS056</a:t>
              </a:r>
            </a:p>
          </p:txBody>
        </p:sp>
      </p:grpSp>
      <p:grpSp>
        <p:nvGrpSpPr>
          <p:cNvPr id="134" name="Group"/>
          <p:cNvGrpSpPr/>
          <p:nvPr/>
        </p:nvGrpSpPr>
        <p:grpSpPr>
          <a:xfrm>
            <a:off x="1320800" y="436674"/>
            <a:ext cx="22046474" cy="3286984"/>
            <a:chOff x="0" y="0"/>
            <a:chExt cx="22046473" cy="3286983"/>
          </a:xfrm>
        </p:grpSpPr>
        <p:graphicFrame>
          <p:nvGraphicFramePr>
            <p:cNvPr id="132" name="Group"/>
            <p:cNvGraphicFramePr/>
            <p:nvPr/>
          </p:nvGraphicFramePr>
          <p:xfrm>
            <a:off x="3326673" y="429483"/>
            <a:ext cx="18719801" cy="2857501"/>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2015257"/>
                  <a:gridCol w="6672382"/>
                </a:tblGrid>
                <a:tr h="2820237">
                  <a:tc gridSpan="2">
                    <a:txBody>
                      <a:bodyPr/>
                      <a:lstStyle/>
                      <a:p>
                        <a:pPr algn="l" defTabSz="457200">
                          <a:lnSpc>
                            <a:spcPct val="115000"/>
                          </a:lnSpc>
                          <a:defRPr b="1" sz="2500">
                            <a:solidFill>
                              <a:srgbClr val="000000"/>
                            </a:solidFill>
                            <a:uFill>
                              <a:solidFill>
                                <a:srgbClr val="000000"/>
                              </a:solidFill>
                            </a:uFill>
                            <a:latin typeface="Cambria"/>
                            <a:ea typeface="Cambria"/>
                            <a:cs typeface="Cambria"/>
                            <a:sym typeface="Cambria"/>
                          </a:defRPr>
                        </a:pPr>
                        <a:r>
                          <a:t>S. S. Education Trust’s                                                                                                         CET Code: E-175 (UG)/T-942 (PG)</a:t>
                        </a:r>
                      </a:p>
                      <a:p>
                        <a:pPr algn="l" defTabSz="457200">
                          <a:defRPr b="1" sz="2500">
                            <a:solidFill>
                              <a:srgbClr val="000000"/>
                            </a:solidFill>
                            <a:uFill>
                              <a:solidFill>
                                <a:srgbClr val="000000"/>
                              </a:solidFill>
                            </a:uFill>
                            <a:latin typeface="Cambria"/>
                            <a:ea typeface="Cambria"/>
                            <a:cs typeface="Cambria"/>
                            <a:sym typeface="Cambria"/>
                          </a:defRPr>
                        </a:pPr>
                        <a:r>
                          <a:t>S. G. BALEKUNDRI INSTITUTE OF TECHNOLOGY</a:t>
                        </a:r>
                      </a:p>
                      <a:p>
                        <a:pPr algn="l" defTabSz="457200">
                          <a:lnSpc>
                            <a:spcPct val="115000"/>
                          </a:lnSpc>
                          <a:defRPr b="1" sz="2500">
                            <a:solidFill>
                              <a:srgbClr val="000000"/>
                            </a:solidFill>
                            <a:uFill>
                              <a:solidFill>
                                <a:srgbClr val="000000"/>
                              </a:solidFill>
                            </a:uFill>
                            <a:latin typeface="Cambria"/>
                            <a:ea typeface="Cambria"/>
                            <a:cs typeface="Cambria"/>
                            <a:sym typeface="Cambria"/>
                          </a:defRPr>
                        </a:pPr>
                        <a:r>
                          <a:t>Shivabasavanagar, Belagavi- 590 010, Karnataka- India</a:t>
                        </a:r>
                      </a:p>
                      <a:p>
                        <a:pPr algn="l" defTabSz="457200">
                          <a:lnSpc>
                            <a:spcPct val="115000"/>
                          </a:lnSpc>
                          <a:defRPr sz="2500">
                            <a:solidFill>
                              <a:srgbClr val="000000"/>
                            </a:solidFill>
                            <a:uFill>
                              <a:solidFill>
                                <a:srgbClr val="000000"/>
                              </a:solidFill>
                            </a:uFill>
                            <a:latin typeface="Times New Roman"/>
                            <a:ea typeface="Times New Roman"/>
                            <a:cs typeface="Times New Roman"/>
                            <a:sym typeface="Times New Roman"/>
                          </a:defRPr>
                        </a:pPr>
                        <a:r>
                          <a:t>Office: 0831-2407172, 2554559    Fax: 0831-2407152Website: www.sgbit.edu.in</a:t>
                        </a:r>
                      </a:p>
                    </a:txBody>
                    <a:tcPr marL="50800" marR="50800" marT="50800" marB="50800" anchor="t" anchorCtr="0" horzOverflow="overflow">
                      <a:lnL w="0">
                        <a:miter lim="400000"/>
                      </a:lnL>
                      <a:lnR w="0">
                        <a:miter lim="400000"/>
                      </a:lnR>
                      <a:lnT w="0">
                        <a:miter lim="400000"/>
                      </a:lnT>
                      <a:lnB w="6350">
                        <a:solidFill>
                          <a:srgbClr val="000000"/>
                        </a:solidFill>
                        <a:miter lim="400000"/>
                      </a:lnB>
                    </a:tcPr>
                  </a:tc>
                  <a:tc hMerge="1">
                    <a:tcPr/>
                  </a:tc>
                </a:tr>
              </a:tbl>
            </a:graphicData>
          </a:graphic>
        </p:graphicFrame>
        <p:pic>
          <p:nvPicPr>
            <p:cNvPr id="133" name="1609586225210.png" descr="1609586225210.png"/>
            <p:cNvPicPr>
              <a:picLocks noChangeAspect="1"/>
            </p:cNvPicPr>
            <p:nvPr/>
          </p:nvPicPr>
          <p:blipFill>
            <a:blip r:embed="rId2">
              <a:extLst/>
            </a:blip>
            <a:stretch>
              <a:fillRect/>
            </a:stretch>
          </p:blipFill>
          <p:spPr>
            <a:xfrm>
              <a:off x="0" y="0"/>
              <a:ext cx="2692400" cy="2781300"/>
            </a:xfrm>
            <a:prstGeom prst="rect">
              <a:avLst/>
            </a:prstGeom>
            <a:ln w="12700" cap="flat">
              <a:noFill/>
              <a:miter lim="400000"/>
            </a:ln>
            <a:effectLst>
              <a:reflection blurRad="0" stA="50000" stPos="0" endA="0" endPos="40000" dist="0" dir="5400000" fadeDir="5400000" sx="100000" sy="-100000" kx="0" ky="0" algn="bl" rotWithShape="0"/>
            </a:effectLst>
          </p:spPr>
        </p:pic>
      </p:gr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Packages Used"/>
          <p:cNvSpPr txBox="1"/>
          <p:nvPr/>
        </p:nvSpPr>
        <p:spPr>
          <a:xfrm>
            <a:off x="8137264" y="381375"/>
            <a:ext cx="8109472" cy="1651001"/>
          </a:xfrm>
          <a:prstGeom prst="rect">
            <a:avLst/>
          </a:prstGeom>
          <a:ln w="12700">
            <a:miter lim="400000"/>
          </a:ln>
          <a:effectLst>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cap="all" sz="10000" u="sng">
                <a:solidFill>
                  <a:srgbClr val="000000"/>
                </a:solidFill>
                <a:latin typeface="+mj-lt"/>
                <a:ea typeface="+mj-ea"/>
                <a:cs typeface="+mj-cs"/>
                <a:sym typeface="Impact"/>
              </a:defRPr>
            </a:lvl1pPr>
          </a:lstStyle>
          <a:p>
            <a:pPr/>
            <a:r>
              <a:t>Packages Used</a:t>
            </a:r>
          </a:p>
        </p:txBody>
      </p:sp>
      <p:sp>
        <p:nvSpPr>
          <p:cNvPr id="209" name="OpenCV Package for Python:…"/>
          <p:cNvSpPr txBox="1"/>
          <p:nvPr/>
        </p:nvSpPr>
        <p:spPr>
          <a:xfrm>
            <a:off x="504993" y="2889926"/>
            <a:ext cx="23232650" cy="3848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79809" indent="-379809" algn="l">
              <a:spcBef>
                <a:spcPts val="6500"/>
              </a:spcBef>
              <a:buSzPct val="30000"/>
              <a:buBlip>
                <a:blip r:embed="rId2"/>
              </a:buBlip>
              <a:defRPr sz="3300">
                <a:solidFill>
                  <a:srgbClr val="000000"/>
                </a:solidFill>
                <a:latin typeface="Arial Black"/>
                <a:ea typeface="Arial Black"/>
                <a:cs typeface="Arial Black"/>
                <a:sym typeface="Arial Black"/>
              </a:defRPr>
            </a:pPr>
            <a:r>
              <a:rPr u="sng"/>
              <a:t>OpenCV Package for Python:</a:t>
            </a:r>
            <a:r>
              <a:t> </a:t>
            </a:r>
          </a:p>
          <a:p>
            <a:pPr algn="just">
              <a:spcBef>
                <a:spcPts val="6500"/>
              </a:spcBef>
              <a:defRPr sz="3300">
                <a:solidFill>
                  <a:srgbClr val="000000"/>
                </a:solidFill>
                <a:latin typeface="Arial Black"/>
                <a:ea typeface="Arial Black"/>
                <a:cs typeface="Arial Black"/>
                <a:sym typeface="Arial Black"/>
              </a:defRPr>
            </a:pPr>
            <a:r>
              <a:t>OpenCV is the huge open-source library for the computer vision, machine learning, and image processing and now it plays a major role in real-time operation which is very important in today's systems. By using it, one can process images and videos to identify objects, faces, or even handwriting of a human.</a:t>
            </a:r>
          </a:p>
        </p:txBody>
      </p:sp>
      <p:sp>
        <p:nvSpPr>
          <p:cNvPr id="210" name="Pyrebase:…"/>
          <p:cNvSpPr txBox="1"/>
          <p:nvPr/>
        </p:nvSpPr>
        <p:spPr>
          <a:xfrm>
            <a:off x="646679" y="7228592"/>
            <a:ext cx="22949278" cy="5842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79809" indent="-379809" algn="l">
              <a:spcBef>
                <a:spcPts val="6500"/>
              </a:spcBef>
              <a:buSzPct val="30000"/>
              <a:buBlip>
                <a:blip r:embed="rId2"/>
              </a:buBlip>
              <a:defRPr sz="3300" u="sng">
                <a:solidFill>
                  <a:srgbClr val="000000"/>
                </a:solidFill>
                <a:latin typeface="Arial Black"/>
                <a:ea typeface="Arial Black"/>
                <a:cs typeface="Arial Black"/>
                <a:sym typeface="Arial Black"/>
              </a:defRPr>
            </a:pPr>
            <a:r>
              <a:t>Pyrebase:</a:t>
            </a:r>
          </a:p>
          <a:p>
            <a:pPr algn="l">
              <a:spcBef>
                <a:spcPts val="6500"/>
              </a:spcBef>
              <a:defRPr sz="3300">
                <a:solidFill>
                  <a:srgbClr val="000000"/>
                </a:solidFill>
                <a:latin typeface="Arial Black"/>
                <a:ea typeface="Arial Black"/>
                <a:cs typeface="Arial Black"/>
                <a:sym typeface="Arial Black"/>
              </a:defRPr>
            </a:pPr>
            <a:r>
              <a:t>Pyrebase is a Python interface to Firebase's REST API. In layman's terms, it allows you to use Python to manipulate your Firebase database</a:t>
            </a:r>
          </a:p>
          <a:p>
            <a:pPr algn="just">
              <a:spcBef>
                <a:spcPts val="6500"/>
              </a:spcBef>
              <a:defRPr sz="3300">
                <a:solidFill>
                  <a:srgbClr val="000000"/>
                </a:solidFill>
                <a:latin typeface="Arial Black"/>
                <a:ea typeface="Arial Black"/>
                <a:cs typeface="Arial Black"/>
                <a:sym typeface="Arial Black"/>
              </a:defRPr>
            </a:pPr>
            <a:r>
              <a:t>The Pyrebase module provides a simple interface for performing each of the CRUD functions. There are two methods available for creating a new data entity in your database, push() and set(). These methods can be used in conjunction with the child() method, which builds paths to objects in the database.</a:t>
            </a:r>
          </a:p>
        </p:txBody>
      </p:sp>
      <p:pic>
        <p:nvPicPr>
          <p:cNvPr id="211" name="Daco_384674.png" descr="Daco_384674.png"/>
          <p:cNvPicPr>
            <a:picLocks noChangeAspect="1"/>
          </p:cNvPicPr>
          <p:nvPr/>
        </p:nvPicPr>
        <p:blipFill>
          <a:blip r:embed="rId3">
            <a:extLst/>
          </a:blip>
          <a:stretch>
            <a:fillRect/>
          </a:stretch>
        </p:blipFill>
        <p:spPr>
          <a:xfrm>
            <a:off x="20165195" y="1059172"/>
            <a:ext cx="2019645" cy="2487529"/>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MODULES Used"/>
          <p:cNvSpPr txBox="1"/>
          <p:nvPr/>
        </p:nvSpPr>
        <p:spPr>
          <a:xfrm>
            <a:off x="8398333" y="381375"/>
            <a:ext cx="7587334" cy="1651001"/>
          </a:xfrm>
          <a:prstGeom prst="rect">
            <a:avLst/>
          </a:prstGeom>
          <a:ln w="12700">
            <a:miter lim="400000"/>
          </a:ln>
          <a:effectLst>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cap="all" sz="10000" u="sng">
                <a:solidFill>
                  <a:srgbClr val="000000"/>
                </a:solidFill>
                <a:latin typeface="+mj-lt"/>
                <a:ea typeface="+mj-ea"/>
                <a:cs typeface="+mj-cs"/>
                <a:sym typeface="Impact"/>
              </a:defRPr>
            </a:lvl1pPr>
          </a:lstStyle>
          <a:p>
            <a:pPr/>
            <a:r>
              <a:t>MODULES Used</a:t>
            </a:r>
          </a:p>
        </p:txBody>
      </p:sp>
      <p:sp>
        <p:nvSpPr>
          <p:cNvPr id="214" name="time Module:…"/>
          <p:cNvSpPr txBox="1"/>
          <p:nvPr/>
        </p:nvSpPr>
        <p:spPr>
          <a:xfrm>
            <a:off x="575675" y="2553376"/>
            <a:ext cx="23232649" cy="467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79809" indent="-379809" algn="just">
              <a:spcBef>
                <a:spcPts val="6500"/>
              </a:spcBef>
              <a:buSzPct val="30000"/>
              <a:buBlip>
                <a:blip r:embed="rId2"/>
              </a:buBlip>
              <a:defRPr sz="3300">
                <a:solidFill>
                  <a:srgbClr val="000000"/>
                </a:solidFill>
                <a:latin typeface="Arial Black"/>
                <a:ea typeface="Arial Black"/>
                <a:cs typeface="Arial Black"/>
                <a:sym typeface="Arial Black"/>
              </a:defRPr>
            </a:pPr>
            <a:r>
              <a:t>time Module:</a:t>
            </a:r>
          </a:p>
          <a:p>
            <a:pPr algn="just">
              <a:spcBef>
                <a:spcPts val="6500"/>
              </a:spcBef>
              <a:defRPr sz="3300">
                <a:solidFill>
                  <a:srgbClr val="000000"/>
                </a:solidFill>
                <a:latin typeface="Arial Black"/>
                <a:ea typeface="Arial Black"/>
                <a:cs typeface="Arial Black"/>
                <a:sym typeface="Arial Black"/>
              </a:defRPr>
            </a:pPr>
            <a:r>
              <a:t>The Python time module provides many ways of representing time in code, such as objects, numbers, and strings. It also provides functionality other than representing time, like waiting during code execution and measuring the efficiency of your code.</a:t>
            </a:r>
          </a:p>
        </p:txBody>
      </p:sp>
      <p:sp>
        <p:nvSpPr>
          <p:cNvPr id="215" name="OS Module:…"/>
          <p:cNvSpPr txBox="1"/>
          <p:nvPr/>
        </p:nvSpPr>
        <p:spPr>
          <a:xfrm>
            <a:off x="717361" y="7565142"/>
            <a:ext cx="22949277" cy="3848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79809" indent="-379809" algn="l">
              <a:spcBef>
                <a:spcPts val="6500"/>
              </a:spcBef>
              <a:buSzPct val="30000"/>
              <a:buBlip>
                <a:blip r:embed="rId2"/>
              </a:buBlip>
              <a:defRPr sz="3300">
                <a:solidFill>
                  <a:srgbClr val="000000"/>
                </a:solidFill>
                <a:latin typeface="Arial Black"/>
                <a:ea typeface="Arial Black"/>
                <a:cs typeface="Arial Black"/>
                <a:sym typeface="Arial Black"/>
              </a:defRPr>
            </a:pPr>
            <a:r>
              <a:t>OS Module:</a:t>
            </a:r>
          </a:p>
          <a:p>
            <a:pPr algn="l">
              <a:spcBef>
                <a:spcPts val="6500"/>
              </a:spcBef>
              <a:defRPr sz="3300">
                <a:solidFill>
                  <a:srgbClr val="000000"/>
                </a:solidFill>
                <a:latin typeface="Arial Black"/>
                <a:ea typeface="Arial Black"/>
                <a:cs typeface="Arial Black"/>
                <a:sym typeface="Arial Black"/>
              </a:defRPr>
            </a:pPr>
            <a:r>
              <a:t>The OS module in Python provides functions for interacting with the operating system. OS comes under Python's standard utility modules. This module provides a portable way of using operating system dependent functionality. The *os* and *os. path* modules include many functions to interact with the file system.</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Application Design"/>
          <p:cNvSpPr txBox="1"/>
          <p:nvPr/>
        </p:nvSpPr>
        <p:spPr>
          <a:xfrm>
            <a:off x="6339666" y="205379"/>
            <a:ext cx="10358017" cy="1651001"/>
          </a:xfrm>
          <a:prstGeom prst="rect">
            <a:avLst/>
          </a:prstGeom>
          <a:ln w="12700">
            <a:miter lim="400000"/>
          </a:ln>
          <a:effectLst>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cap="all" sz="10000" u="sng">
                <a:solidFill>
                  <a:srgbClr val="000000"/>
                </a:solidFill>
                <a:latin typeface="+mj-lt"/>
                <a:ea typeface="+mj-ea"/>
                <a:cs typeface="+mj-cs"/>
                <a:sym typeface="Impact"/>
              </a:defRPr>
            </a:lvl1pPr>
          </a:lstStyle>
          <a:p>
            <a:pPr/>
            <a:r>
              <a:t>Application Design</a:t>
            </a:r>
          </a:p>
        </p:txBody>
      </p:sp>
      <p:grpSp>
        <p:nvGrpSpPr>
          <p:cNvPr id="220" name="Group"/>
          <p:cNvGrpSpPr/>
          <p:nvPr/>
        </p:nvGrpSpPr>
        <p:grpSpPr>
          <a:xfrm>
            <a:off x="17375858" y="1189076"/>
            <a:ext cx="5367029" cy="11337848"/>
            <a:chOff x="0" y="0"/>
            <a:chExt cx="5367027" cy="11337846"/>
          </a:xfrm>
        </p:grpSpPr>
        <p:pic>
          <p:nvPicPr>
            <p:cNvPr id="218" name="pngkey.com-phone-frame-png-2545686.png" descr="pngkey.com-phone-frame-png-2545686.png"/>
            <p:cNvPicPr>
              <a:picLocks noChangeAspect="1"/>
            </p:cNvPicPr>
            <p:nvPr/>
          </p:nvPicPr>
          <p:blipFill>
            <a:blip r:embed="rId2">
              <a:extLst/>
            </a:blip>
            <a:stretch>
              <a:fillRect/>
            </a:stretch>
          </p:blipFill>
          <p:spPr>
            <a:xfrm>
              <a:off x="0" y="0"/>
              <a:ext cx="5367028" cy="11337847"/>
            </a:xfrm>
            <a:prstGeom prst="rect">
              <a:avLst/>
            </a:prstGeom>
            <a:ln w="12700" cap="flat">
              <a:noFill/>
              <a:miter lim="400000"/>
            </a:ln>
            <a:effectLst/>
          </p:spPr>
        </p:pic>
        <p:pic>
          <p:nvPicPr>
            <p:cNvPr id="219" name="WhatsApp Image 2021-06-28 at 9.18.51 AM.jpeg" descr="WhatsApp Image 2021-06-28 at 9.18.51 AM.jpeg"/>
            <p:cNvPicPr>
              <a:picLocks noChangeAspect="1"/>
            </p:cNvPicPr>
            <p:nvPr/>
          </p:nvPicPr>
          <p:blipFill>
            <a:blip r:embed="rId3">
              <a:extLst/>
            </a:blip>
            <a:srcRect l="0" t="580" r="0" b="17905"/>
            <a:stretch>
              <a:fillRect/>
            </a:stretch>
          </p:blipFill>
          <p:spPr>
            <a:xfrm>
              <a:off x="172388" y="1267012"/>
              <a:ext cx="4964024" cy="8767158"/>
            </a:xfrm>
            <a:prstGeom prst="rect">
              <a:avLst/>
            </a:prstGeom>
            <a:ln w="12700" cap="flat">
              <a:noFill/>
              <a:miter lim="400000"/>
            </a:ln>
            <a:effectLst/>
          </p:spPr>
        </p:pic>
      </p:grpSp>
      <p:sp>
        <p:nvSpPr>
          <p:cNvPr id="221" name="The admin monitoring the attendance of individuals  can access the realtime database with the application created from any part of the world."/>
          <p:cNvSpPr txBox="1"/>
          <p:nvPr/>
        </p:nvSpPr>
        <p:spPr>
          <a:xfrm>
            <a:off x="936905" y="2952426"/>
            <a:ext cx="16246327" cy="20878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120000"/>
              </a:lnSpc>
              <a:spcBef>
                <a:spcPts val="6500"/>
              </a:spcBef>
              <a:defRPr sz="3300">
                <a:solidFill>
                  <a:srgbClr val="000000"/>
                </a:solidFill>
                <a:latin typeface="Arial Black"/>
                <a:ea typeface="Arial Black"/>
                <a:cs typeface="Arial Black"/>
                <a:sym typeface="Arial Black"/>
              </a:defRPr>
            </a:lvl1pPr>
          </a:lstStyle>
          <a:p>
            <a:pPr/>
            <a:r>
              <a:t>The admin monitoring the attendance of individuals  can access the realtime database with the application created from any part of the world. </a:t>
            </a:r>
          </a:p>
        </p:txBody>
      </p:sp>
      <p:sp>
        <p:nvSpPr>
          <p:cNvPr id="222" name="Data…"/>
          <p:cNvSpPr txBox="1"/>
          <p:nvPr>
            <p:ph type="body" sz="quarter" idx="4294967295"/>
          </p:nvPr>
        </p:nvSpPr>
        <p:spPr>
          <a:xfrm>
            <a:off x="803544" y="6741740"/>
            <a:ext cx="11383779" cy="4771073"/>
          </a:xfrm>
          <a:prstGeom prst="rect">
            <a:avLst/>
          </a:prstGeom>
        </p:spPr>
        <p:txBody>
          <a:bodyPr lIns="91424" tIns="91424" rIns="91424" bIns="91424" anchor="t"/>
          <a:lstStyle/>
          <a:p>
            <a:pPr marL="219455" indent="-164592" defTabSz="438911">
              <a:lnSpc>
                <a:spcPct val="115000"/>
              </a:lnSpc>
              <a:spcBef>
                <a:spcPts val="0"/>
              </a:spcBef>
              <a:buClr>
                <a:srgbClr val="424242"/>
              </a:buClr>
              <a:buSzPts val="2300"/>
              <a:buFont typeface="Helvetica"/>
              <a:buChar char="●"/>
              <a:defRPr sz="2400">
                <a:solidFill>
                  <a:srgbClr val="000000"/>
                </a:solidFill>
                <a:latin typeface="Arial Black"/>
                <a:ea typeface="Arial Black"/>
                <a:cs typeface="Arial Black"/>
                <a:sym typeface="Arial Black"/>
              </a:defRPr>
            </a:pPr>
            <a:r>
              <a:t>Data</a:t>
            </a:r>
          </a:p>
          <a:p>
            <a:pPr marL="219455" indent="-164592" defTabSz="438911">
              <a:lnSpc>
                <a:spcPct val="115000"/>
              </a:lnSpc>
              <a:spcBef>
                <a:spcPts val="400"/>
              </a:spcBef>
              <a:buClr>
                <a:srgbClr val="424242"/>
              </a:buClr>
              <a:buSzPts val="2300"/>
              <a:buFont typeface="Helvetica"/>
              <a:buChar char="●"/>
              <a:defRPr sz="2400">
                <a:solidFill>
                  <a:srgbClr val="000000"/>
                </a:solidFill>
                <a:latin typeface="Arial Black"/>
                <a:ea typeface="Arial Black"/>
                <a:cs typeface="Arial Black"/>
                <a:sym typeface="Arial Black"/>
              </a:defRPr>
            </a:pPr>
            <a:r>
              <a:t>RecyclerView</a:t>
            </a:r>
            <a:r>
              <a:t> scrolling list for list items—</a:t>
            </a:r>
            <a:r>
              <a:rPr u="sng">
                <a:uFill>
                  <a:solidFill>
                    <a:srgbClr val="0097A7"/>
                  </a:solidFill>
                </a:uFill>
                <a:hlinkClick r:id="rId4" invalidUrl="" action="" tgtFrame="" tooltip="" history="1" highlightClick="0" endSnd="0"/>
              </a:rPr>
              <a:t>RecyclerView</a:t>
            </a:r>
          </a:p>
          <a:p>
            <a:pPr marL="219455" indent="-164592" defTabSz="438911">
              <a:lnSpc>
                <a:spcPct val="115000"/>
              </a:lnSpc>
              <a:spcBef>
                <a:spcPts val="400"/>
              </a:spcBef>
              <a:buClr>
                <a:srgbClr val="424242"/>
              </a:buClr>
              <a:buSzPts val="2300"/>
              <a:buFont typeface="Helvetica"/>
              <a:buChar char="●"/>
              <a:defRPr sz="2400">
                <a:solidFill>
                  <a:srgbClr val="000000"/>
                </a:solidFill>
                <a:latin typeface="Arial Black"/>
                <a:ea typeface="Arial Black"/>
                <a:cs typeface="Arial Black"/>
                <a:sym typeface="Arial Black"/>
              </a:defRPr>
            </a:pPr>
            <a:r>
              <a:t>Layout</a:t>
            </a:r>
            <a:r>
              <a:t> for one item of data—XML file</a:t>
            </a:r>
          </a:p>
          <a:p>
            <a:pPr marL="219455" indent="-164592" defTabSz="438911">
              <a:lnSpc>
                <a:spcPct val="115000"/>
              </a:lnSpc>
              <a:spcBef>
                <a:spcPts val="400"/>
              </a:spcBef>
              <a:buClr>
                <a:srgbClr val="424242"/>
              </a:buClr>
              <a:buSzPts val="2300"/>
              <a:buFont typeface="Helvetica"/>
              <a:buChar char="●"/>
              <a:defRPr sz="2400">
                <a:solidFill>
                  <a:srgbClr val="000000"/>
                </a:solidFill>
                <a:latin typeface="Arial Black"/>
                <a:ea typeface="Arial Black"/>
                <a:cs typeface="Arial Black"/>
                <a:sym typeface="Arial Black"/>
              </a:defRPr>
            </a:pPr>
            <a:r>
              <a:t>Layout manage</a:t>
            </a:r>
            <a:r>
              <a:t>r handles the organization of UI components in a view—</a:t>
            </a:r>
            <a:r>
              <a:rPr u="sng">
                <a:uFill>
                  <a:solidFill>
                    <a:srgbClr val="0097A7"/>
                  </a:solidFill>
                </a:uFill>
                <a:hlinkClick r:id="rId5" invalidUrl="" action="" tgtFrame="" tooltip="" history="1" highlightClick="0" endSnd="0"/>
              </a:rPr>
              <a:t>Recyclerview.LayoutManager</a:t>
            </a:r>
            <a:r>
              <a:t>  </a:t>
            </a:r>
          </a:p>
          <a:p>
            <a:pPr marL="219455" indent="-164592" defTabSz="438911">
              <a:lnSpc>
                <a:spcPct val="115000"/>
              </a:lnSpc>
              <a:spcBef>
                <a:spcPts val="400"/>
              </a:spcBef>
              <a:buClr>
                <a:srgbClr val="424242"/>
              </a:buClr>
              <a:buSzPts val="2300"/>
              <a:buFont typeface="Helvetica"/>
              <a:buChar char="●"/>
              <a:defRPr sz="2400">
                <a:solidFill>
                  <a:srgbClr val="000000"/>
                </a:solidFill>
                <a:latin typeface="Arial Black"/>
                <a:ea typeface="Arial Black"/>
                <a:cs typeface="Arial Black"/>
                <a:sym typeface="Arial Black"/>
              </a:defRPr>
            </a:pPr>
            <a:r>
              <a:t>Adapter</a:t>
            </a:r>
            <a:r>
              <a:t> connects data to the RecyclerView—</a:t>
            </a:r>
            <a:r>
              <a:rPr u="sng">
                <a:uFill>
                  <a:solidFill>
                    <a:srgbClr val="0097A7"/>
                  </a:solidFill>
                </a:uFill>
                <a:hlinkClick r:id="rId6" invalidUrl="" action="" tgtFrame="" tooltip="" history="1" highlightClick="0" endSnd="0"/>
              </a:rPr>
              <a:t>RecyclerView.Adapter</a:t>
            </a:r>
          </a:p>
          <a:p>
            <a:pPr marL="219455" indent="-164592" defTabSz="438911">
              <a:lnSpc>
                <a:spcPct val="115000"/>
              </a:lnSpc>
              <a:spcBef>
                <a:spcPts val="400"/>
              </a:spcBef>
              <a:buClr>
                <a:srgbClr val="424242"/>
              </a:buClr>
              <a:buSzPts val="2300"/>
              <a:buFont typeface="Helvetica"/>
              <a:buChar char="●"/>
              <a:defRPr sz="2400">
                <a:solidFill>
                  <a:srgbClr val="000000"/>
                </a:solidFill>
                <a:latin typeface="Arial Black"/>
                <a:ea typeface="Arial Black"/>
                <a:cs typeface="Arial Black"/>
                <a:sym typeface="Arial Black"/>
              </a:defRPr>
            </a:pPr>
            <a:r>
              <a:t>View holder</a:t>
            </a:r>
            <a:r>
              <a:t> has view information for displaying one item—</a:t>
            </a:r>
            <a:r>
              <a:rPr u="sng">
                <a:uFill>
                  <a:solidFill>
                    <a:srgbClr val="0097A7"/>
                  </a:solidFill>
                </a:uFill>
                <a:hlinkClick r:id="rId7" invalidUrl="" action="" tgtFrame="" tooltip="" history="1" highlightClick="0" endSnd="0"/>
              </a:rPr>
              <a:t>RecyclerView.ViewHolder</a:t>
            </a:r>
          </a:p>
        </p:txBody>
      </p:sp>
      <p:sp>
        <p:nvSpPr>
          <p:cNvPr id="223" name="Google Shape;316;p58"/>
          <p:cNvSpPr txBox="1"/>
          <p:nvPr/>
        </p:nvSpPr>
        <p:spPr>
          <a:xfrm>
            <a:off x="-505910" y="5261012"/>
            <a:ext cx="8520601" cy="12600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u="sng">
                <a:solidFill>
                  <a:srgbClr val="000000"/>
                </a:solidFill>
                <a:latin typeface="Arial Black"/>
                <a:ea typeface="Arial Black"/>
                <a:cs typeface="Arial Black"/>
                <a:sym typeface="Arial Black"/>
              </a:defRPr>
            </a:lvl1pPr>
          </a:lstStyle>
          <a:p>
            <a:pPr/>
            <a:r>
              <a:t>All Components overview</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Application Design"/>
          <p:cNvSpPr txBox="1"/>
          <p:nvPr/>
        </p:nvSpPr>
        <p:spPr>
          <a:xfrm>
            <a:off x="6339666" y="205379"/>
            <a:ext cx="10358017" cy="1651001"/>
          </a:xfrm>
          <a:prstGeom prst="rect">
            <a:avLst/>
          </a:prstGeom>
          <a:ln w="12700">
            <a:miter lim="400000"/>
          </a:ln>
          <a:effectLst>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cap="all" sz="10000" u="sng">
                <a:solidFill>
                  <a:srgbClr val="000000"/>
                </a:solidFill>
                <a:latin typeface="+mj-lt"/>
                <a:ea typeface="+mj-ea"/>
                <a:cs typeface="+mj-cs"/>
                <a:sym typeface="Impact"/>
              </a:defRPr>
            </a:lvl1pPr>
          </a:lstStyle>
          <a:p>
            <a:pPr/>
            <a:r>
              <a:t>Application Design</a:t>
            </a:r>
          </a:p>
        </p:txBody>
      </p:sp>
      <p:sp>
        <p:nvSpPr>
          <p:cNvPr id="226" name="Scrollable container for large data sets…"/>
          <p:cNvSpPr txBox="1"/>
          <p:nvPr>
            <p:ph type="body" sz="quarter" idx="4294967295"/>
          </p:nvPr>
        </p:nvSpPr>
        <p:spPr>
          <a:xfrm>
            <a:off x="1321688" y="4797400"/>
            <a:ext cx="5148001" cy="3416401"/>
          </a:xfrm>
          <a:prstGeom prst="rect">
            <a:avLst/>
          </a:prstGeom>
        </p:spPr>
        <p:txBody>
          <a:bodyPr lIns="91424" tIns="91424" rIns="91424" bIns="91424" anchor="t"/>
          <a:lstStyle/>
          <a:p>
            <a:pPr marL="201168" indent="-156463" defTabSz="402336">
              <a:lnSpc>
                <a:spcPct val="115000"/>
              </a:lnSpc>
              <a:spcBef>
                <a:spcPts val="0"/>
              </a:spcBef>
              <a:buClr>
                <a:srgbClr val="424242"/>
              </a:buClr>
              <a:buSzPts val="2100"/>
              <a:buFont typeface="Helvetica"/>
              <a:buChar char="●"/>
              <a:defRPr sz="2200">
                <a:solidFill>
                  <a:srgbClr val="000000"/>
                </a:solidFill>
                <a:latin typeface="Arial Black"/>
                <a:ea typeface="Arial Black"/>
                <a:cs typeface="Arial Black"/>
                <a:sym typeface="Arial Black"/>
              </a:defRPr>
            </a:pPr>
            <a:r>
              <a:t>Scrollable container for large data sets</a:t>
            </a:r>
          </a:p>
          <a:p>
            <a:pPr marL="201168" indent="-156463" defTabSz="402336">
              <a:lnSpc>
                <a:spcPct val="115000"/>
              </a:lnSpc>
              <a:spcBef>
                <a:spcPts val="0"/>
              </a:spcBef>
              <a:buClr>
                <a:srgbClr val="424242"/>
              </a:buClr>
              <a:buSzPts val="2100"/>
              <a:buFont typeface="Helvetica"/>
              <a:buChar char="●"/>
              <a:defRPr sz="2200">
                <a:solidFill>
                  <a:srgbClr val="000000"/>
                </a:solidFill>
                <a:latin typeface="Arial Black"/>
                <a:ea typeface="Arial Black"/>
                <a:cs typeface="Arial Black"/>
                <a:sym typeface="Arial Black"/>
              </a:defRPr>
            </a:pPr>
            <a:r>
              <a:t>Efficient </a:t>
            </a:r>
          </a:p>
          <a:p>
            <a:pPr lvl="1" marL="402336" indent="-156463" defTabSz="402336">
              <a:lnSpc>
                <a:spcPct val="115000"/>
              </a:lnSpc>
              <a:spcBef>
                <a:spcPts val="0"/>
              </a:spcBef>
              <a:buClr>
                <a:srgbClr val="424242"/>
              </a:buClr>
              <a:buSzPts val="2100"/>
              <a:buFont typeface="Helvetica"/>
              <a:buChar char="○"/>
              <a:defRPr sz="2200">
                <a:solidFill>
                  <a:srgbClr val="000000"/>
                </a:solidFill>
                <a:latin typeface="Arial Black"/>
                <a:ea typeface="Arial Black"/>
                <a:cs typeface="Arial Black"/>
                <a:sym typeface="Arial Black"/>
              </a:defRPr>
            </a:pPr>
            <a:r>
              <a:t>uses and reuses limited number of views</a:t>
            </a:r>
          </a:p>
          <a:p>
            <a:pPr lvl="1" marL="402336" indent="-156463" defTabSz="402336">
              <a:lnSpc>
                <a:spcPct val="115000"/>
              </a:lnSpc>
              <a:spcBef>
                <a:spcPts val="0"/>
              </a:spcBef>
              <a:buClr>
                <a:srgbClr val="424242"/>
              </a:buClr>
              <a:buSzPts val="2100"/>
              <a:buFont typeface="Helvetica"/>
              <a:buChar char="○"/>
              <a:defRPr sz="2200">
                <a:solidFill>
                  <a:srgbClr val="000000"/>
                </a:solidFill>
                <a:latin typeface="Arial Black"/>
                <a:ea typeface="Arial Black"/>
                <a:cs typeface="Arial Black"/>
                <a:sym typeface="Arial Black"/>
              </a:defRPr>
            </a:pPr>
            <a:r>
              <a:t>Updates changing data fast</a:t>
            </a:r>
          </a:p>
          <a:p>
            <a:pPr marL="201168" indent="-156463" defTabSz="402336">
              <a:lnSpc>
                <a:spcPct val="115000"/>
              </a:lnSpc>
              <a:spcBef>
                <a:spcPts val="400"/>
              </a:spcBef>
              <a:buClr>
                <a:srgbClr val="424242"/>
              </a:buClr>
              <a:buSzPts val="2100"/>
              <a:buFont typeface="Helvetica"/>
              <a:buChar char="●"/>
              <a:defRPr sz="2200" u="sng">
                <a:solidFill>
                  <a:srgbClr val="000000"/>
                </a:solidFill>
                <a:latin typeface="Arial Black"/>
                <a:ea typeface="Arial Black"/>
                <a:cs typeface="Arial Black"/>
                <a:sym typeface="Arial Black"/>
              </a:defRPr>
            </a:pPr>
            <a:r>
              <a:rPr>
                <a:uFill>
                  <a:solidFill>
                    <a:srgbClr val="0097A7"/>
                  </a:solidFill>
                </a:uFill>
                <a:hlinkClick r:id="rId2" invalidUrl="" action="" tgtFrame="" tooltip="" history="1" highlightClick="0" endSnd="0"/>
              </a:rPr>
              <a:t>RecyclerView</a:t>
            </a:r>
            <a:r>
              <a:rPr u="none"/>
              <a:t> </a:t>
            </a:r>
          </a:p>
        </p:txBody>
      </p:sp>
      <p:sp>
        <p:nvSpPr>
          <p:cNvPr id="227" name="What is a Recycler View?"/>
          <p:cNvSpPr txBox="1"/>
          <p:nvPr/>
        </p:nvSpPr>
        <p:spPr>
          <a:xfrm>
            <a:off x="1443513" y="3695436"/>
            <a:ext cx="7006725" cy="2044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914400">
              <a:defRPr sz="3600">
                <a:solidFill>
                  <a:srgbClr val="000000"/>
                </a:solidFill>
                <a:latin typeface="Arial Black"/>
                <a:ea typeface="Arial Black"/>
                <a:cs typeface="Arial Black"/>
                <a:sym typeface="Arial Black"/>
              </a:defRPr>
            </a:pPr>
            <a:r>
              <a:t>What is a Recycler View? </a:t>
            </a:r>
          </a:p>
          <a:p>
            <a:pPr algn="l" defTabSz="914400">
              <a:defRPr sz="3600">
                <a:solidFill>
                  <a:srgbClr val="000000"/>
                </a:solidFill>
                <a:latin typeface="Arial Black"/>
                <a:ea typeface="Arial Black"/>
                <a:cs typeface="Arial Black"/>
                <a:sym typeface="Arial Black"/>
              </a:defRPr>
            </a:pPr>
          </a:p>
        </p:txBody>
      </p:sp>
      <p:pic>
        <p:nvPicPr>
          <p:cNvPr id="228" name="Google Shape;298;p56" descr="Google Shape;298;p56"/>
          <p:cNvPicPr>
            <a:picLocks noChangeAspect="1"/>
          </p:cNvPicPr>
          <p:nvPr/>
        </p:nvPicPr>
        <p:blipFill>
          <a:blip r:embed="rId3">
            <a:extLst/>
          </a:blip>
          <a:stretch>
            <a:fillRect/>
          </a:stretch>
        </p:blipFill>
        <p:spPr>
          <a:xfrm>
            <a:off x="15619646" y="3406535"/>
            <a:ext cx="6853893" cy="7944773"/>
          </a:xfrm>
          <a:prstGeom prst="rect">
            <a:avLst/>
          </a:prstGeom>
          <a:ln w="12700">
            <a:miter lim="400000"/>
          </a:ln>
        </p:spPr>
      </p:pic>
      <p:pic>
        <p:nvPicPr>
          <p:cNvPr id="229" name="Google Shape;324;p59" descr="Google Shape;324;p59"/>
          <p:cNvPicPr>
            <a:picLocks noChangeAspect="1"/>
          </p:cNvPicPr>
          <p:nvPr/>
        </p:nvPicPr>
        <p:blipFill>
          <a:blip r:embed="rId4">
            <a:extLst/>
          </a:blip>
          <a:stretch>
            <a:fillRect/>
          </a:stretch>
        </p:blipFill>
        <p:spPr>
          <a:xfrm>
            <a:off x="1211002" y="10391382"/>
            <a:ext cx="8261027" cy="2630250"/>
          </a:xfrm>
          <a:prstGeom prst="rect">
            <a:avLst/>
          </a:prstGeom>
          <a:ln w="12700">
            <a:miter lim="400000"/>
          </a:ln>
        </p:spPr>
      </p:pic>
      <p:sp>
        <p:nvSpPr>
          <p:cNvPr id="230" name="Google Shape;323;p59"/>
          <p:cNvSpPr txBox="1"/>
          <p:nvPr/>
        </p:nvSpPr>
        <p:spPr>
          <a:xfrm>
            <a:off x="686575" y="8972145"/>
            <a:ext cx="8520601" cy="10995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600">
                <a:solidFill>
                  <a:srgbClr val="000000"/>
                </a:solidFill>
                <a:latin typeface="Arial Black"/>
                <a:ea typeface="Arial Black"/>
                <a:cs typeface="Arial Black"/>
                <a:sym typeface="Arial Black"/>
              </a:defRPr>
            </a:lvl1pPr>
          </a:lstStyle>
          <a:p>
            <a:pPr/>
            <a:r>
              <a:t>How components fit together overview</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Application Design"/>
          <p:cNvSpPr txBox="1"/>
          <p:nvPr/>
        </p:nvSpPr>
        <p:spPr>
          <a:xfrm>
            <a:off x="6339666" y="205379"/>
            <a:ext cx="10358017" cy="1651001"/>
          </a:xfrm>
          <a:prstGeom prst="rect">
            <a:avLst/>
          </a:prstGeom>
          <a:ln w="12700">
            <a:miter lim="400000"/>
          </a:ln>
          <a:effectLst>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cap="all" sz="10000" u="sng">
                <a:solidFill>
                  <a:srgbClr val="000000"/>
                </a:solidFill>
                <a:latin typeface="+mj-lt"/>
                <a:ea typeface="+mj-ea"/>
                <a:cs typeface="+mj-cs"/>
                <a:sym typeface="Impact"/>
              </a:defRPr>
            </a:lvl1pPr>
          </a:lstStyle>
          <a:p>
            <a:pPr/>
            <a:r>
              <a:t>Application Design</a:t>
            </a:r>
          </a:p>
        </p:txBody>
      </p:sp>
      <p:sp>
        <p:nvSpPr>
          <p:cNvPr id="233" name="All view groups have layout managers…"/>
          <p:cNvSpPr txBox="1"/>
          <p:nvPr>
            <p:ph type="body" sz="quarter" idx="4294967295"/>
          </p:nvPr>
        </p:nvSpPr>
        <p:spPr>
          <a:xfrm>
            <a:off x="1393830" y="4058144"/>
            <a:ext cx="9921640" cy="3572333"/>
          </a:xfrm>
          <a:prstGeom prst="rect">
            <a:avLst/>
          </a:prstGeom>
        </p:spPr>
        <p:txBody>
          <a:bodyPr lIns="91424" tIns="91424" rIns="91424" bIns="91424" anchor="t"/>
          <a:lstStyle/>
          <a:p>
            <a:pPr marL="452627" indent="-377190" defTabSz="905255">
              <a:lnSpc>
                <a:spcPct val="115000"/>
              </a:lnSpc>
              <a:spcBef>
                <a:spcPts val="900"/>
              </a:spcBef>
              <a:buClr>
                <a:srgbClr val="424242"/>
              </a:buClr>
              <a:buSzPts val="2300"/>
              <a:buFont typeface="Helvetica"/>
              <a:buChar char="●"/>
              <a:defRPr sz="2376">
                <a:solidFill>
                  <a:srgbClr val="000000"/>
                </a:solidFill>
                <a:latin typeface="Arial Black"/>
                <a:ea typeface="Arial Black"/>
                <a:cs typeface="Arial Black"/>
                <a:sym typeface="Arial Black"/>
              </a:defRPr>
            </a:pPr>
            <a:r>
              <a:t>All view groups have layout managers</a:t>
            </a:r>
          </a:p>
          <a:p>
            <a:pPr marL="452627" indent="-377190" defTabSz="905255">
              <a:lnSpc>
                <a:spcPct val="115000"/>
              </a:lnSpc>
              <a:spcBef>
                <a:spcPts val="900"/>
              </a:spcBef>
              <a:buClr>
                <a:srgbClr val="424242"/>
              </a:buClr>
              <a:buSzPts val="2300"/>
              <a:buFont typeface="Helvetica"/>
              <a:buChar char="●"/>
              <a:defRPr sz="2376">
                <a:solidFill>
                  <a:srgbClr val="000000"/>
                </a:solidFill>
                <a:latin typeface="Arial Black"/>
                <a:ea typeface="Arial Black"/>
                <a:cs typeface="Arial Black"/>
                <a:sym typeface="Arial Black"/>
              </a:defRPr>
            </a:pPr>
            <a:r>
              <a:t>Positions item views inside a </a:t>
            </a:r>
            <a:r>
              <a:rPr u="sng">
                <a:uFill>
                  <a:solidFill>
                    <a:srgbClr val="0097A7"/>
                  </a:solidFill>
                </a:uFill>
                <a:hlinkClick r:id="rId2" invalidUrl="" action="" tgtFrame="" tooltip="" history="1" highlightClick="0" endSnd="0"/>
              </a:rPr>
              <a:t>RecyclerView</a:t>
            </a:r>
            <a:r>
              <a:t>.</a:t>
            </a:r>
          </a:p>
          <a:p>
            <a:pPr marL="452627" indent="-377190" defTabSz="905255">
              <a:lnSpc>
                <a:spcPct val="115000"/>
              </a:lnSpc>
              <a:spcBef>
                <a:spcPts val="900"/>
              </a:spcBef>
              <a:buClr>
                <a:srgbClr val="424242"/>
              </a:buClr>
              <a:buSzPts val="2300"/>
              <a:buFont typeface="Helvetica"/>
              <a:buChar char="●"/>
              <a:defRPr sz="2376">
                <a:solidFill>
                  <a:srgbClr val="000000"/>
                </a:solidFill>
                <a:latin typeface="Arial Black"/>
                <a:ea typeface="Arial Black"/>
                <a:cs typeface="Arial Black"/>
                <a:sym typeface="Arial Black"/>
              </a:defRPr>
            </a:pPr>
            <a:r>
              <a:t>Reuses item views that are no longer visible to the user </a:t>
            </a:r>
          </a:p>
          <a:p>
            <a:pPr marL="452627" indent="-377190" defTabSz="905255">
              <a:lnSpc>
                <a:spcPct val="115000"/>
              </a:lnSpc>
              <a:spcBef>
                <a:spcPts val="900"/>
              </a:spcBef>
              <a:buClr>
                <a:srgbClr val="424242"/>
              </a:buClr>
              <a:buSzPts val="2300"/>
              <a:buFont typeface="Helvetica"/>
              <a:buChar char="●"/>
              <a:defRPr sz="2376">
                <a:solidFill>
                  <a:srgbClr val="000000"/>
                </a:solidFill>
                <a:latin typeface="Arial Black"/>
                <a:ea typeface="Arial Black"/>
                <a:cs typeface="Arial Black"/>
                <a:sym typeface="Arial Black"/>
              </a:defRPr>
            </a:pPr>
            <a:r>
              <a:t>Built-in layout managers include </a:t>
            </a:r>
            <a:r>
              <a:rPr u="sng">
                <a:uFill>
                  <a:solidFill>
                    <a:srgbClr val="0097A7"/>
                  </a:solidFill>
                </a:uFill>
                <a:hlinkClick r:id="rId3" invalidUrl="" action="" tgtFrame="" tooltip="" history="1" highlightClick="0" endSnd="0"/>
              </a:rPr>
              <a:t>LinearLayoutManager</a:t>
            </a:r>
            <a:r>
              <a:t>, </a:t>
            </a:r>
            <a:r>
              <a:rPr u="sng">
                <a:uFill>
                  <a:solidFill>
                    <a:srgbClr val="0097A7"/>
                  </a:solidFill>
                </a:uFill>
                <a:hlinkClick r:id="rId4" invalidUrl="" action="" tgtFrame="" tooltip="" history="1" highlightClick="0" endSnd="0"/>
              </a:rPr>
              <a:t>GridLayoutManager</a:t>
            </a:r>
            <a:r>
              <a:t>, and </a:t>
            </a:r>
            <a:r>
              <a:rPr u="sng">
                <a:uFill>
                  <a:solidFill>
                    <a:srgbClr val="0097A7"/>
                  </a:solidFill>
                </a:uFill>
                <a:hlinkClick r:id="rId5" invalidUrl="" action="" tgtFrame="" tooltip="" history="1" highlightClick="0" endSnd="0"/>
              </a:rPr>
              <a:t>StaggeredGridLayoutManager</a:t>
            </a:r>
          </a:p>
          <a:p>
            <a:pPr marL="452627" indent="-377190" defTabSz="905255">
              <a:lnSpc>
                <a:spcPct val="115000"/>
              </a:lnSpc>
              <a:spcBef>
                <a:spcPts val="900"/>
              </a:spcBef>
              <a:buClr>
                <a:srgbClr val="424242"/>
              </a:buClr>
              <a:buSzPts val="2300"/>
              <a:buFont typeface="Helvetica"/>
              <a:buChar char="●"/>
              <a:defRPr sz="2376">
                <a:solidFill>
                  <a:srgbClr val="000000"/>
                </a:solidFill>
                <a:latin typeface="Arial Black"/>
                <a:ea typeface="Arial Black"/>
                <a:cs typeface="Arial Black"/>
                <a:sym typeface="Arial Black"/>
              </a:defRPr>
            </a:pPr>
            <a:r>
              <a:t>For RecyclerView, extend </a:t>
            </a:r>
            <a:r>
              <a:rPr u="sng">
                <a:uFill>
                  <a:solidFill>
                    <a:srgbClr val="0097A7"/>
                  </a:solidFill>
                </a:uFill>
                <a:hlinkClick r:id="rId6" invalidUrl="" action="" tgtFrame="" tooltip="" history="1" highlightClick="0" endSnd="0"/>
              </a:rPr>
              <a:t>RecyclerView.LayoutManager</a:t>
            </a:r>
          </a:p>
        </p:txBody>
      </p:sp>
      <p:sp>
        <p:nvSpPr>
          <p:cNvPr id="234" name="Google Shape;332;p60"/>
          <p:cNvSpPr txBox="1"/>
          <p:nvPr/>
        </p:nvSpPr>
        <p:spPr>
          <a:xfrm>
            <a:off x="1393830" y="3183186"/>
            <a:ext cx="9921640" cy="101504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algn="l" defTabSz="914400">
              <a:defRPr sz="3600">
                <a:solidFill>
                  <a:srgbClr val="000000"/>
                </a:solidFill>
                <a:latin typeface="Arial Black"/>
                <a:ea typeface="Arial Black"/>
                <a:cs typeface="Arial Black"/>
                <a:sym typeface="Arial Black"/>
              </a:defRPr>
            </a:lvl1pPr>
          </a:lstStyle>
          <a:p>
            <a:pPr/>
            <a:r>
              <a:t>What is a layout manager?</a:t>
            </a:r>
          </a:p>
        </p:txBody>
      </p:sp>
      <p:sp>
        <p:nvSpPr>
          <p:cNvPr id="235" name="Google Shape;340;p61"/>
          <p:cNvSpPr txBox="1"/>
          <p:nvPr/>
        </p:nvSpPr>
        <p:spPr>
          <a:xfrm>
            <a:off x="-479843" y="7643837"/>
            <a:ext cx="9637205" cy="15470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600">
                <a:solidFill>
                  <a:srgbClr val="000000"/>
                </a:solidFill>
                <a:latin typeface="Arial Black"/>
                <a:ea typeface="Arial Black"/>
                <a:cs typeface="Arial Black"/>
                <a:sym typeface="Arial Black"/>
              </a:defRPr>
            </a:lvl1pPr>
          </a:lstStyle>
          <a:p>
            <a:pPr/>
            <a:r>
              <a:t>What is an adapter?</a:t>
            </a:r>
          </a:p>
        </p:txBody>
      </p:sp>
      <p:sp>
        <p:nvSpPr>
          <p:cNvPr id="236" name="Google Shape;338;p61"/>
          <p:cNvSpPr txBox="1"/>
          <p:nvPr/>
        </p:nvSpPr>
        <p:spPr>
          <a:xfrm>
            <a:off x="1343763" y="8915706"/>
            <a:ext cx="10021774" cy="3832063"/>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marL="457200" indent="-381000" algn="l" defTabSz="914400">
              <a:lnSpc>
                <a:spcPct val="115000"/>
              </a:lnSpc>
              <a:spcBef>
                <a:spcPts val="500"/>
              </a:spcBef>
              <a:buClr>
                <a:srgbClr val="000000"/>
              </a:buClr>
              <a:buSzPts val="2400"/>
              <a:buFont typeface="Helvetica"/>
              <a:buChar char="●"/>
              <a:defRPr sz="2400">
                <a:solidFill>
                  <a:srgbClr val="000000"/>
                </a:solidFill>
                <a:latin typeface="Arial Black"/>
                <a:ea typeface="Arial Black"/>
                <a:cs typeface="Arial Black"/>
                <a:sym typeface="Arial Black"/>
              </a:defRPr>
            </a:pPr>
            <a:r>
              <a:t>Helps incompatible interfaces work together, for example, takes data from a database </a:t>
            </a:r>
            <a:r>
              <a:rPr u="sng">
                <a:solidFill>
                  <a:srgbClr val="0097A7"/>
                </a:solidFill>
                <a:uFill>
                  <a:solidFill>
                    <a:srgbClr val="0097A7"/>
                  </a:solidFill>
                </a:uFill>
                <a:hlinkClick r:id="rId7" invalidUrl="" action="" tgtFrame="" tooltip="" history="1" highlightClick="0" endSnd="0"/>
              </a:rPr>
              <a:t>Cursor</a:t>
            </a:r>
            <a:r>
              <a:t> and puts them as strings into a view</a:t>
            </a:r>
          </a:p>
          <a:p>
            <a:pPr marL="457200" indent="-381000" algn="l" defTabSz="914400">
              <a:lnSpc>
                <a:spcPct val="115000"/>
              </a:lnSpc>
              <a:spcBef>
                <a:spcPts val="400"/>
              </a:spcBef>
              <a:buClr>
                <a:srgbClr val="000000"/>
              </a:buClr>
              <a:buSzPts val="2400"/>
              <a:buFont typeface="Helvetica"/>
              <a:buChar char="●"/>
              <a:defRPr sz="2400">
                <a:solidFill>
                  <a:srgbClr val="000000"/>
                </a:solidFill>
                <a:latin typeface="Arial Black"/>
                <a:ea typeface="Arial Black"/>
                <a:cs typeface="Arial Black"/>
                <a:sym typeface="Arial Black"/>
              </a:defRPr>
            </a:pPr>
            <a:r>
              <a:t>Intermediary between data and view</a:t>
            </a:r>
          </a:p>
          <a:p>
            <a:pPr marL="457200" indent="-381000" algn="l" defTabSz="914400">
              <a:lnSpc>
                <a:spcPct val="115000"/>
              </a:lnSpc>
              <a:spcBef>
                <a:spcPts val="400"/>
              </a:spcBef>
              <a:buClr>
                <a:srgbClr val="000000"/>
              </a:buClr>
              <a:buSzPts val="2400"/>
              <a:buFont typeface="Helvetica"/>
              <a:buChar char="●"/>
              <a:defRPr sz="2400">
                <a:solidFill>
                  <a:srgbClr val="000000"/>
                </a:solidFill>
                <a:latin typeface="Arial Black"/>
                <a:ea typeface="Arial Black"/>
                <a:cs typeface="Arial Black"/>
                <a:sym typeface="Arial Black"/>
              </a:defRPr>
            </a:pPr>
            <a:r>
              <a:t>Manages creating, updating, adding, deleting item views as the underlying data changes</a:t>
            </a:r>
          </a:p>
          <a:p>
            <a:pPr marL="457200" indent="-381000" algn="l" defTabSz="914400">
              <a:lnSpc>
                <a:spcPct val="115000"/>
              </a:lnSpc>
              <a:spcBef>
                <a:spcPts val="1000"/>
              </a:spcBef>
              <a:buClr>
                <a:srgbClr val="424242"/>
              </a:buClr>
              <a:buSzPts val="2400"/>
              <a:buFont typeface="Helvetica"/>
              <a:buChar char="●"/>
              <a:defRPr sz="2400" u="sng">
                <a:solidFill>
                  <a:srgbClr val="0097A7"/>
                </a:solidFill>
                <a:latin typeface="Arial Black"/>
                <a:ea typeface="Arial Black"/>
                <a:cs typeface="Arial Black"/>
                <a:sym typeface="Arial Black"/>
              </a:defRPr>
            </a:pPr>
            <a:r>
              <a:rPr>
                <a:uFill>
                  <a:solidFill>
                    <a:srgbClr val="0097A7"/>
                  </a:solidFill>
                </a:uFill>
                <a:hlinkClick r:id="rId8" invalidUrl="" action="" tgtFrame="" tooltip="" history="1" highlightClick="0" endSnd="0"/>
              </a:rPr>
              <a:t>RecyclerView.Adapter</a:t>
            </a:r>
            <a:r>
              <a:rPr u="none">
                <a:solidFill>
                  <a:srgbClr val="424242"/>
                </a:solidFill>
              </a:rPr>
              <a:t> </a:t>
            </a:r>
          </a:p>
        </p:txBody>
      </p:sp>
      <p:pic>
        <p:nvPicPr>
          <p:cNvPr id="237" name="Google Shape;324;p59" descr="Google Shape;324;p59"/>
          <p:cNvPicPr>
            <a:picLocks noChangeAspect="1"/>
          </p:cNvPicPr>
          <p:nvPr/>
        </p:nvPicPr>
        <p:blipFill>
          <a:blip r:embed="rId9">
            <a:extLst/>
          </a:blip>
          <a:stretch>
            <a:fillRect/>
          </a:stretch>
        </p:blipFill>
        <p:spPr>
          <a:xfrm>
            <a:off x="13475144" y="5269299"/>
            <a:ext cx="8261027" cy="2630251"/>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Application Design"/>
          <p:cNvSpPr txBox="1"/>
          <p:nvPr/>
        </p:nvSpPr>
        <p:spPr>
          <a:xfrm>
            <a:off x="6339666" y="205379"/>
            <a:ext cx="10358017" cy="1651001"/>
          </a:xfrm>
          <a:prstGeom prst="rect">
            <a:avLst/>
          </a:prstGeom>
          <a:ln w="12700">
            <a:miter lim="400000"/>
          </a:ln>
          <a:effectLst>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cap="all" sz="10000" u="sng">
                <a:solidFill>
                  <a:srgbClr val="000000"/>
                </a:solidFill>
                <a:latin typeface="+mj-lt"/>
                <a:ea typeface="+mj-ea"/>
                <a:cs typeface="+mj-cs"/>
                <a:sym typeface="Impact"/>
              </a:defRPr>
            </a:lvl1pPr>
          </a:lstStyle>
          <a:p>
            <a:pPr/>
            <a:r>
              <a:t>Application Design</a:t>
            </a:r>
          </a:p>
        </p:txBody>
      </p:sp>
      <p:pic>
        <p:nvPicPr>
          <p:cNvPr id="240" name="Google Shape;324;p59" descr="Google Shape;324;p59"/>
          <p:cNvPicPr>
            <a:picLocks noChangeAspect="1"/>
          </p:cNvPicPr>
          <p:nvPr/>
        </p:nvPicPr>
        <p:blipFill>
          <a:blip r:embed="rId2">
            <a:extLst/>
          </a:blip>
          <a:stretch>
            <a:fillRect/>
          </a:stretch>
        </p:blipFill>
        <p:spPr>
          <a:xfrm>
            <a:off x="13475144" y="5269299"/>
            <a:ext cx="8261027" cy="2630251"/>
          </a:xfrm>
          <a:prstGeom prst="rect">
            <a:avLst/>
          </a:prstGeom>
          <a:ln w="12700">
            <a:miter lim="400000"/>
          </a:ln>
        </p:spPr>
      </p:pic>
      <p:sp>
        <p:nvSpPr>
          <p:cNvPr id="241" name="Used by the adapter to prepare one view with data for one list item…"/>
          <p:cNvSpPr txBox="1"/>
          <p:nvPr>
            <p:ph type="body" sz="quarter" idx="4294967295"/>
          </p:nvPr>
        </p:nvSpPr>
        <p:spPr>
          <a:xfrm>
            <a:off x="1321688" y="4394807"/>
            <a:ext cx="10571388" cy="4926386"/>
          </a:xfrm>
          <a:prstGeom prst="rect">
            <a:avLst/>
          </a:prstGeom>
        </p:spPr>
        <p:txBody>
          <a:bodyPr lIns="91424" tIns="91424" rIns="91424" bIns="91424" anchor="t"/>
          <a:lstStyle/>
          <a:p>
            <a:pPr marL="457200" indent="-381000" defTabSz="914400">
              <a:lnSpc>
                <a:spcPct val="115000"/>
              </a:lnSpc>
              <a:spcBef>
                <a:spcPts val="500"/>
              </a:spcBef>
              <a:buClr>
                <a:srgbClr val="000000"/>
              </a:buClr>
              <a:buSzPts val="2400"/>
              <a:buFont typeface="Helvetica"/>
              <a:buChar char="●"/>
              <a:defRPr sz="2400">
                <a:solidFill>
                  <a:srgbClr val="000000"/>
                </a:solidFill>
                <a:latin typeface="Arial Black"/>
                <a:ea typeface="Arial Black"/>
                <a:cs typeface="Arial Black"/>
                <a:sym typeface="Arial Black"/>
              </a:defRPr>
            </a:pPr>
            <a:r>
              <a:t>Used by the adapter to prepare one view with data for one list item </a:t>
            </a:r>
          </a:p>
          <a:p>
            <a:pPr marL="457200" indent="-381000" defTabSz="914400">
              <a:lnSpc>
                <a:spcPct val="115000"/>
              </a:lnSpc>
              <a:spcBef>
                <a:spcPts val="400"/>
              </a:spcBef>
              <a:buClr>
                <a:srgbClr val="000000"/>
              </a:buClr>
              <a:buSzPts val="2400"/>
              <a:buFont typeface="Helvetica"/>
              <a:buChar char="●"/>
              <a:defRPr sz="2400">
                <a:solidFill>
                  <a:srgbClr val="000000"/>
                </a:solidFill>
                <a:latin typeface="Arial Black"/>
                <a:ea typeface="Arial Black"/>
                <a:cs typeface="Arial Black"/>
                <a:sym typeface="Arial Black"/>
              </a:defRPr>
            </a:pPr>
            <a:r>
              <a:t>Layout specified in an XML resource file</a:t>
            </a:r>
          </a:p>
          <a:p>
            <a:pPr marL="457200" indent="-381000" defTabSz="914400">
              <a:lnSpc>
                <a:spcPct val="115000"/>
              </a:lnSpc>
              <a:spcBef>
                <a:spcPts val="400"/>
              </a:spcBef>
              <a:buClr>
                <a:srgbClr val="000000"/>
              </a:buClr>
              <a:buSzPts val="2400"/>
              <a:buFont typeface="Helvetica"/>
              <a:buChar char="●"/>
              <a:defRPr sz="2400">
                <a:solidFill>
                  <a:srgbClr val="000000"/>
                </a:solidFill>
                <a:latin typeface="Arial Black"/>
                <a:ea typeface="Arial Black"/>
                <a:cs typeface="Arial Black"/>
                <a:sym typeface="Arial Black"/>
              </a:defRPr>
            </a:pPr>
            <a:r>
              <a:t>Can have clickable elements</a:t>
            </a:r>
          </a:p>
          <a:p>
            <a:pPr marL="457200" indent="-381000" defTabSz="914400">
              <a:lnSpc>
                <a:spcPct val="115000"/>
              </a:lnSpc>
              <a:spcBef>
                <a:spcPts val="400"/>
              </a:spcBef>
              <a:buClr>
                <a:srgbClr val="000000"/>
              </a:buClr>
              <a:buSzPts val="2400"/>
              <a:buFont typeface="Helvetica"/>
              <a:buChar char="●"/>
              <a:defRPr sz="2400">
                <a:solidFill>
                  <a:srgbClr val="000000"/>
                </a:solidFill>
                <a:latin typeface="Arial Black"/>
                <a:ea typeface="Arial Black"/>
                <a:cs typeface="Arial Black"/>
                <a:sym typeface="Arial Black"/>
              </a:defRPr>
            </a:pPr>
            <a:r>
              <a:t>Is placed by the layout manager</a:t>
            </a:r>
          </a:p>
          <a:p>
            <a:pPr marL="457200" indent="-381000" defTabSz="914400">
              <a:lnSpc>
                <a:spcPct val="115000"/>
              </a:lnSpc>
              <a:spcBef>
                <a:spcPts val="1000"/>
              </a:spcBef>
              <a:buClr>
                <a:srgbClr val="424242"/>
              </a:buClr>
              <a:buSzPts val="2400"/>
              <a:buFont typeface="Helvetica"/>
              <a:buChar char="●"/>
              <a:defRPr sz="2400" u="sng">
                <a:solidFill>
                  <a:srgbClr val="0097A7"/>
                </a:solidFill>
                <a:latin typeface="Arial Black"/>
                <a:ea typeface="Arial Black"/>
                <a:cs typeface="Arial Black"/>
                <a:sym typeface="Arial Black"/>
              </a:defRPr>
            </a:pPr>
            <a:r>
              <a:rPr>
                <a:uFill>
                  <a:solidFill>
                    <a:srgbClr val="0097A7"/>
                  </a:solidFill>
                </a:uFill>
                <a:hlinkClick r:id="rId3" invalidUrl="" action="" tgtFrame="" tooltip="" history="1" highlightClick="0" endSnd="0"/>
              </a:rPr>
              <a:t>RecyclerView.ViewHolder</a:t>
            </a:r>
          </a:p>
        </p:txBody>
      </p:sp>
      <p:sp>
        <p:nvSpPr>
          <p:cNvPr id="242" name="Google Shape;349;p62"/>
          <p:cNvSpPr txBox="1"/>
          <p:nvPr/>
        </p:nvSpPr>
        <p:spPr>
          <a:xfrm>
            <a:off x="1465972" y="3224831"/>
            <a:ext cx="9014698" cy="104106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algn="l" defTabSz="914400">
              <a:defRPr sz="3600">
                <a:solidFill>
                  <a:srgbClr val="000000"/>
                </a:solidFill>
                <a:latin typeface="Arial Black"/>
                <a:ea typeface="Arial Black"/>
                <a:cs typeface="Arial Black"/>
                <a:sym typeface="Arial Black"/>
              </a:defRPr>
            </a:lvl1pPr>
          </a:lstStyle>
          <a:p>
            <a:pPr/>
            <a:r>
              <a:t>What is a view holder?</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conclusion and future enhancement"/>
          <p:cNvSpPr txBox="1"/>
          <p:nvPr/>
        </p:nvSpPr>
        <p:spPr>
          <a:xfrm>
            <a:off x="2153443" y="381375"/>
            <a:ext cx="20077114" cy="1651001"/>
          </a:xfrm>
          <a:prstGeom prst="rect">
            <a:avLst/>
          </a:prstGeom>
          <a:ln w="12700">
            <a:miter lim="400000"/>
          </a:ln>
          <a:effectLst>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cap="all" sz="10000" u="sng">
                <a:solidFill>
                  <a:srgbClr val="000000"/>
                </a:solidFill>
                <a:latin typeface="+mj-lt"/>
                <a:ea typeface="+mj-ea"/>
                <a:cs typeface="+mj-cs"/>
                <a:sym typeface="Impact"/>
              </a:defRPr>
            </a:lvl1pPr>
          </a:lstStyle>
          <a:p>
            <a:pPr/>
            <a:r>
              <a:t>conclusion and future enhancement</a:t>
            </a:r>
          </a:p>
        </p:txBody>
      </p:sp>
      <p:sp>
        <p:nvSpPr>
          <p:cNvPr id="245" name="Since we are using the OpenCV package this system can further be updated with face detection and the user need not scan his/her ID cards every time they enter the premises ."/>
          <p:cNvSpPr txBox="1"/>
          <p:nvPr/>
        </p:nvSpPr>
        <p:spPr>
          <a:xfrm>
            <a:off x="1862298" y="3538570"/>
            <a:ext cx="20659404" cy="193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spcBef>
                <a:spcPts val="6500"/>
              </a:spcBef>
              <a:defRPr sz="3400">
                <a:solidFill>
                  <a:srgbClr val="000000"/>
                </a:solidFill>
                <a:latin typeface="Arial Black"/>
                <a:ea typeface="Arial Black"/>
                <a:cs typeface="Arial Black"/>
                <a:sym typeface="Arial Black"/>
              </a:defRPr>
            </a:lvl1pPr>
          </a:lstStyle>
          <a:p>
            <a:pPr>
              <a:defRPr>
                <a:solidFill>
                  <a:srgbClr val="535353"/>
                </a:solidFill>
              </a:defRPr>
            </a:pPr>
            <a:r>
              <a:rPr>
                <a:solidFill>
                  <a:srgbClr val="000000"/>
                </a:solidFill>
              </a:rPr>
              <a:t>Since we are using the OpenCV package this system can further be updated with face detection and the user need not scan his/her ID cards every time they enter the premises . </a:t>
            </a:r>
          </a:p>
        </p:txBody>
      </p:sp>
      <p:sp>
        <p:nvSpPr>
          <p:cNvPr id="246" name="So the ultimate aim of this project is to maintain wellbeing of individuals and security. We would like to conclude by saying that every institution should opt for this framework as it requires very less manpower hence reducing the risk to their lives."/>
          <p:cNvSpPr txBox="1"/>
          <p:nvPr/>
        </p:nvSpPr>
        <p:spPr>
          <a:xfrm>
            <a:off x="1849189" y="5384800"/>
            <a:ext cx="20787222" cy="193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5300"/>
              </a:spcBef>
              <a:defRPr sz="3400">
                <a:solidFill>
                  <a:srgbClr val="000000"/>
                </a:solidFill>
                <a:latin typeface="Arial Black"/>
                <a:ea typeface="Arial Black"/>
                <a:cs typeface="Arial Black"/>
                <a:sym typeface="Arial Black"/>
              </a:defRPr>
            </a:lvl1pPr>
          </a:lstStyle>
          <a:p>
            <a:pPr/>
            <a:r>
              <a:t>So the ultimate aim of this project is to maintain wellbeing of individuals and security. We would like to conclude by saying that every institution should opt for this framework as it requires very less manpower hence reducing the risk to their lives.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Contents"/>
          <p:cNvSpPr txBox="1"/>
          <p:nvPr/>
        </p:nvSpPr>
        <p:spPr>
          <a:xfrm>
            <a:off x="9570975" y="51615"/>
            <a:ext cx="5242050" cy="1651001"/>
          </a:xfrm>
          <a:prstGeom prst="rect">
            <a:avLst/>
          </a:prstGeom>
          <a:ln w="12700">
            <a:miter lim="400000"/>
          </a:ln>
          <a:effectLst>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cap="all" sz="10000" u="sng">
                <a:solidFill>
                  <a:srgbClr val="000000"/>
                </a:solidFill>
                <a:latin typeface="+mj-lt"/>
                <a:ea typeface="+mj-ea"/>
                <a:cs typeface="+mj-cs"/>
                <a:sym typeface="Impact"/>
              </a:defRPr>
            </a:lvl1pPr>
          </a:lstStyle>
          <a:p>
            <a:pPr/>
            <a:r>
              <a:t>Contents</a:t>
            </a:r>
          </a:p>
        </p:txBody>
      </p:sp>
      <p:sp>
        <p:nvSpPr>
          <p:cNvPr id="137" name="ABSTRACT…"/>
          <p:cNvSpPr txBox="1"/>
          <p:nvPr/>
        </p:nvSpPr>
        <p:spPr>
          <a:xfrm>
            <a:off x="1009146" y="1859539"/>
            <a:ext cx="16113400" cy="1130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517921" indent="-517921" algn="just">
              <a:buSzPct val="30000"/>
              <a:buBlip>
                <a:blip r:embed="rId2"/>
              </a:buBlip>
              <a:defRPr sz="3000">
                <a:solidFill>
                  <a:srgbClr val="000000"/>
                </a:solidFill>
                <a:latin typeface="Arial Black"/>
                <a:ea typeface="Arial Black"/>
                <a:cs typeface="Arial Black"/>
                <a:sym typeface="Arial Black"/>
              </a:defRPr>
            </a:pPr>
            <a:r>
              <a:t>ABSTRACT</a:t>
            </a:r>
          </a:p>
          <a:p>
            <a:pPr marL="517921" indent="-517921" algn="just">
              <a:buSzPct val="30000"/>
              <a:buBlip>
                <a:blip r:embed="rId2"/>
              </a:buBlip>
              <a:defRPr sz="3000">
                <a:solidFill>
                  <a:srgbClr val="000000"/>
                </a:solidFill>
                <a:latin typeface="Arial Black"/>
                <a:ea typeface="Arial Black"/>
                <a:cs typeface="Arial Black"/>
                <a:sym typeface="Arial Black"/>
              </a:defRPr>
            </a:pPr>
          </a:p>
          <a:p>
            <a:pPr marL="517921" indent="-517921" algn="just">
              <a:buSzPct val="30000"/>
              <a:buBlip>
                <a:blip r:embed="rId2"/>
              </a:buBlip>
              <a:defRPr sz="3000">
                <a:solidFill>
                  <a:srgbClr val="000000"/>
                </a:solidFill>
                <a:latin typeface="Arial Black"/>
                <a:ea typeface="Arial Black"/>
                <a:cs typeface="Arial Black"/>
                <a:sym typeface="Arial Black"/>
              </a:defRPr>
            </a:pPr>
            <a:r>
              <a:t>INTRODUCTION</a:t>
            </a:r>
          </a:p>
          <a:p>
            <a:pPr algn="just">
              <a:defRPr sz="3000">
                <a:solidFill>
                  <a:srgbClr val="000000"/>
                </a:solidFill>
                <a:latin typeface="Arial Black"/>
                <a:ea typeface="Arial Black"/>
                <a:cs typeface="Arial Black"/>
                <a:sym typeface="Arial Black"/>
              </a:defRPr>
            </a:pPr>
          </a:p>
          <a:p>
            <a:pPr marL="517921" indent="-517921" algn="just">
              <a:buSzPct val="30000"/>
              <a:buBlip>
                <a:blip r:embed="rId2"/>
              </a:buBlip>
              <a:defRPr sz="3000">
                <a:solidFill>
                  <a:srgbClr val="000000"/>
                </a:solidFill>
                <a:latin typeface="Arial Black"/>
                <a:ea typeface="Arial Black"/>
                <a:cs typeface="Arial Black"/>
                <a:sym typeface="Arial Black"/>
              </a:defRPr>
            </a:pPr>
            <a:r>
              <a:t>EXISTING SYSTEM</a:t>
            </a:r>
          </a:p>
          <a:p>
            <a:pPr marL="517921" indent="-517921" algn="just">
              <a:buSzPct val="30000"/>
              <a:buBlip>
                <a:blip r:embed="rId2"/>
              </a:buBlip>
              <a:defRPr sz="3000">
                <a:solidFill>
                  <a:srgbClr val="000000"/>
                </a:solidFill>
                <a:latin typeface="Arial Black"/>
                <a:ea typeface="Arial Black"/>
                <a:cs typeface="Arial Black"/>
                <a:sym typeface="Arial Black"/>
              </a:defRPr>
            </a:pPr>
          </a:p>
          <a:p>
            <a:pPr marL="517921" indent="-517921" algn="just">
              <a:buSzPct val="30000"/>
              <a:buBlip>
                <a:blip r:embed="rId2"/>
              </a:buBlip>
              <a:defRPr sz="3000">
                <a:solidFill>
                  <a:srgbClr val="000000"/>
                </a:solidFill>
                <a:latin typeface="Arial Black"/>
                <a:ea typeface="Arial Black"/>
                <a:cs typeface="Arial Black"/>
                <a:sym typeface="Arial Black"/>
              </a:defRPr>
            </a:pPr>
            <a:r>
              <a:t>PROPOSED SYSTEM</a:t>
            </a:r>
          </a:p>
          <a:p>
            <a:pPr marL="517921" indent="-517921" algn="just">
              <a:buSzPct val="30000"/>
              <a:buBlip>
                <a:blip r:embed="rId2"/>
              </a:buBlip>
              <a:defRPr sz="3000">
                <a:solidFill>
                  <a:srgbClr val="000000"/>
                </a:solidFill>
                <a:latin typeface="Arial Black"/>
                <a:ea typeface="Arial Black"/>
                <a:cs typeface="Arial Black"/>
                <a:sym typeface="Arial Black"/>
              </a:defRPr>
            </a:pPr>
          </a:p>
          <a:p>
            <a:pPr marL="483393" indent="-483393" algn="just">
              <a:buSzPct val="30000"/>
              <a:buBlip>
                <a:blip r:embed="rId2"/>
              </a:buBlip>
              <a:defRPr sz="3000">
                <a:solidFill>
                  <a:srgbClr val="000000"/>
                </a:solidFill>
                <a:latin typeface="Arial Black"/>
                <a:ea typeface="Arial Black"/>
                <a:cs typeface="Arial Black"/>
                <a:sym typeface="Arial Black"/>
              </a:defRPr>
            </a:pPr>
            <a:r>
              <a:t>REQUIREMENTS</a:t>
            </a:r>
          </a:p>
          <a:p>
            <a:pPr marL="483393" indent="-483393" algn="just">
              <a:buSzPct val="30000"/>
              <a:buBlip>
                <a:blip r:embed="rId2"/>
              </a:buBlip>
              <a:defRPr sz="3000">
                <a:solidFill>
                  <a:srgbClr val="000000"/>
                </a:solidFill>
                <a:latin typeface="Arial Black"/>
                <a:ea typeface="Arial Black"/>
                <a:cs typeface="Arial Black"/>
                <a:sym typeface="Arial Black"/>
              </a:defRPr>
            </a:pPr>
          </a:p>
          <a:p>
            <a:pPr marL="517921" indent="-517921" algn="just">
              <a:buSzPct val="30000"/>
              <a:buBlip>
                <a:blip r:embed="rId2"/>
              </a:buBlip>
              <a:defRPr sz="3000">
                <a:solidFill>
                  <a:srgbClr val="000000"/>
                </a:solidFill>
                <a:latin typeface="Arial Black"/>
                <a:ea typeface="Arial Black"/>
                <a:cs typeface="Arial Black"/>
                <a:sym typeface="Arial Black"/>
              </a:defRPr>
            </a:pPr>
            <a:r>
              <a:t>PROJECT STRUCTURE</a:t>
            </a:r>
          </a:p>
          <a:p>
            <a:pPr marL="517921" indent="-517921" algn="just">
              <a:buSzPct val="30000"/>
              <a:buBlip>
                <a:blip r:embed="rId2"/>
              </a:buBlip>
              <a:defRPr sz="3000">
                <a:solidFill>
                  <a:srgbClr val="000000"/>
                </a:solidFill>
                <a:latin typeface="Arial Black"/>
                <a:ea typeface="Arial Black"/>
                <a:cs typeface="Arial Black"/>
                <a:sym typeface="Arial Black"/>
              </a:defRPr>
            </a:pPr>
          </a:p>
          <a:p>
            <a:pPr marL="517921" indent="-517921" algn="just">
              <a:buSzPct val="30000"/>
              <a:buBlip>
                <a:blip r:embed="rId2"/>
              </a:buBlip>
              <a:defRPr sz="3000">
                <a:solidFill>
                  <a:srgbClr val="000000"/>
                </a:solidFill>
                <a:latin typeface="Arial Black"/>
                <a:ea typeface="Arial Black"/>
                <a:cs typeface="Arial Black"/>
                <a:sym typeface="Arial Black"/>
              </a:defRPr>
            </a:pPr>
            <a:r>
              <a:t>WHAT IS FIREBASE?</a:t>
            </a:r>
          </a:p>
          <a:p>
            <a:pPr algn="just">
              <a:defRPr sz="3000">
                <a:solidFill>
                  <a:srgbClr val="000000"/>
                </a:solidFill>
                <a:latin typeface="Arial Black"/>
                <a:ea typeface="Arial Black"/>
                <a:cs typeface="Arial Black"/>
                <a:sym typeface="Arial Black"/>
              </a:defRPr>
            </a:pPr>
          </a:p>
          <a:p>
            <a:pPr marL="483393" indent="-483393" algn="just">
              <a:buSzPct val="30000"/>
              <a:buBlip>
                <a:blip r:embed="rId2"/>
              </a:buBlip>
              <a:defRPr sz="3000">
                <a:solidFill>
                  <a:srgbClr val="000000"/>
                </a:solidFill>
                <a:latin typeface="Arial Black"/>
                <a:ea typeface="Arial Black"/>
                <a:cs typeface="Arial Black"/>
                <a:sym typeface="Arial Black"/>
              </a:defRPr>
            </a:pPr>
            <a:r>
              <a:t>PACKAGES USED</a:t>
            </a:r>
          </a:p>
          <a:p>
            <a:pPr marL="483393" indent="-483393" algn="just">
              <a:buSzPct val="30000"/>
              <a:buBlip>
                <a:blip r:embed="rId2"/>
              </a:buBlip>
              <a:defRPr sz="3000">
                <a:solidFill>
                  <a:srgbClr val="000000"/>
                </a:solidFill>
                <a:latin typeface="Arial Black"/>
                <a:ea typeface="Arial Black"/>
                <a:cs typeface="Arial Black"/>
                <a:sym typeface="Arial Black"/>
              </a:defRPr>
            </a:pPr>
          </a:p>
          <a:p>
            <a:pPr marL="483393" indent="-483393" algn="just">
              <a:buSzPct val="30000"/>
              <a:buBlip>
                <a:blip r:embed="rId2"/>
              </a:buBlip>
              <a:defRPr sz="3000">
                <a:solidFill>
                  <a:srgbClr val="000000"/>
                </a:solidFill>
                <a:latin typeface="Arial Black"/>
                <a:ea typeface="Arial Black"/>
                <a:cs typeface="Arial Black"/>
                <a:sym typeface="Arial Black"/>
              </a:defRPr>
            </a:pPr>
            <a:r>
              <a:t>MODULES USED</a:t>
            </a:r>
          </a:p>
          <a:p>
            <a:pPr marL="483393" indent="-483393" algn="just">
              <a:buSzPct val="30000"/>
              <a:buBlip>
                <a:blip r:embed="rId2"/>
              </a:buBlip>
              <a:defRPr sz="3000">
                <a:solidFill>
                  <a:srgbClr val="000000"/>
                </a:solidFill>
                <a:latin typeface="Arial Black"/>
                <a:ea typeface="Arial Black"/>
                <a:cs typeface="Arial Black"/>
                <a:sym typeface="Arial Black"/>
              </a:defRPr>
            </a:pPr>
          </a:p>
          <a:p>
            <a:pPr marL="517921" indent="-517921" algn="just">
              <a:buSzPct val="30000"/>
              <a:buBlip>
                <a:blip r:embed="rId2"/>
              </a:buBlip>
              <a:defRPr sz="3000">
                <a:solidFill>
                  <a:srgbClr val="000000"/>
                </a:solidFill>
                <a:latin typeface="Arial Black"/>
                <a:ea typeface="Arial Black"/>
                <a:cs typeface="Arial Black"/>
                <a:sym typeface="Arial Black"/>
              </a:defRPr>
            </a:pPr>
            <a:r>
              <a:t>APPLICATION DESIGN</a:t>
            </a:r>
          </a:p>
          <a:p>
            <a:pPr algn="just">
              <a:defRPr sz="3000">
                <a:solidFill>
                  <a:srgbClr val="000000"/>
                </a:solidFill>
                <a:latin typeface="Arial Black"/>
                <a:ea typeface="Arial Black"/>
                <a:cs typeface="Arial Black"/>
                <a:sym typeface="Arial Black"/>
              </a:defRPr>
            </a:pPr>
          </a:p>
          <a:p>
            <a:pPr marL="483393" indent="-483393" algn="just">
              <a:buSzPct val="30000"/>
              <a:buBlip>
                <a:blip r:embed="rId2"/>
              </a:buBlip>
              <a:defRPr sz="3000">
                <a:solidFill>
                  <a:srgbClr val="000000"/>
                </a:solidFill>
                <a:latin typeface="Arial Black"/>
                <a:ea typeface="Arial Black"/>
                <a:cs typeface="Arial Black"/>
                <a:sym typeface="Arial Black"/>
              </a:defRPr>
            </a:pPr>
            <a:r>
              <a:t>CONCLUSION AND FUTURE ENHANCEMENT</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Abstract"/>
          <p:cNvSpPr txBox="1"/>
          <p:nvPr/>
        </p:nvSpPr>
        <p:spPr>
          <a:xfrm>
            <a:off x="9531908" y="381375"/>
            <a:ext cx="5320184" cy="1651001"/>
          </a:xfrm>
          <a:prstGeom prst="rect">
            <a:avLst/>
          </a:prstGeom>
          <a:ln w="12700">
            <a:miter lim="400000"/>
          </a:ln>
          <a:effectLst>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cap="all" sz="10000" u="sng">
                <a:solidFill>
                  <a:srgbClr val="000000"/>
                </a:solidFill>
                <a:latin typeface="+mj-lt"/>
                <a:ea typeface="+mj-ea"/>
                <a:cs typeface="+mj-cs"/>
                <a:sym typeface="Impact"/>
              </a:defRPr>
            </a:lvl1pPr>
          </a:lstStyle>
          <a:p>
            <a:pPr/>
            <a:r>
              <a:t>Abstract</a:t>
            </a:r>
          </a:p>
        </p:txBody>
      </p:sp>
      <p:sp>
        <p:nvSpPr>
          <p:cNvPr id="140" name="This system is acquainted with upgrade wellbeing and security at a given spot in this dubious conditions of coronavirus infection.…"/>
          <p:cNvSpPr txBox="1"/>
          <p:nvPr/>
        </p:nvSpPr>
        <p:spPr>
          <a:xfrm>
            <a:off x="1603299" y="3270663"/>
            <a:ext cx="21050401" cy="899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48865" indent="-448865" algn="just">
              <a:spcBef>
                <a:spcPts val="6500"/>
              </a:spcBef>
              <a:buSzPct val="30000"/>
              <a:buBlip>
                <a:blip r:embed="rId2"/>
              </a:buBlip>
              <a:defRPr sz="3900">
                <a:solidFill>
                  <a:srgbClr val="000000"/>
                </a:solidFill>
                <a:latin typeface="Arial Black"/>
                <a:ea typeface="Arial Black"/>
                <a:cs typeface="Arial Black"/>
                <a:sym typeface="Arial Black"/>
              </a:defRPr>
            </a:pPr>
            <a:r>
              <a:t>This system is acquainted with upgrade wellbeing and security at a given spot in this dubious conditions of coronavirus infection.</a:t>
            </a:r>
          </a:p>
          <a:p>
            <a:pPr marL="448865" indent="-448865" algn="just">
              <a:spcBef>
                <a:spcPts val="6500"/>
              </a:spcBef>
              <a:buSzPct val="30000"/>
              <a:buBlip>
                <a:blip r:embed="rId2"/>
              </a:buBlip>
              <a:defRPr sz="3900">
                <a:solidFill>
                  <a:srgbClr val="000000"/>
                </a:solidFill>
                <a:latin typeface="Arial Black"/>
                <a:ea typeface="Arial Black"/>
                <a:cs typeface="Arial Black"/>
                <a:sym typeface="Arial Black"/>
              </a:defRPr>
            </a:pPr>
            <a:r>
              <a:t>It diminishes man work and subsequently lessens the danger of the individual getting tainted from the coronavirus infection.</a:t>
            </a:r>
          </a:p>
          <a:p>
            <a:pPr marL="448865" indent="-448865" algn="just">
              <a:spcBef>
                <a:spcPts val="6500"/>
              </a:spcBef>
              <a:buSzPct val="30000"/>
              <a:buBlip>
                <a:blip r:embed="rId2"/>
              </a:buBlip>
              <a:defRPr sz="3900">
                <a:solidFill>
                  <a:srgbClr val="000000"/>
                </a:solidFill>
                <a:latin typeface="Arial Black"/>
                <a:ea typeface="Arial Black"/>
                <a:cs typeface="Arial Black"/>
                <a:sym typeface="Arial Black"/>
              </a:defRPr>
            </a:pPr>
            <a:r>
              <a:t>This system is efficient .</a:t>
            </a:r>
          </a:p>
          <a:p>
            <a:pPr marL="448865" indent="-448865" algn="just">
              <a:spcBef>
                <a:spcPts val="6500"/>
              </a:spcBef>
              <a:buSzPct val="30000"/>
              <a:buBlip>
                <a:blip r:embed="rId2"/>
              </a:buBlip>
              <a:defRPr sz="3900">
                <a:solidFill>
                  <a:srgbClr val="000000"/>
                </a:solidFill>
                <a:latin typeface="Arial Black"/>
                <a:ea typeface="Arial Black"/>
                <a:cs typeface="Arial Black"/>
                <a:sym typeface="Arial Black"/>
              </a:defRPr>
            </a:pPr>
            <a:r>
              <a:t>It very well may be introduced at any ideal spot </a:t>
            </a:r>
          </a:p>
          <a:p>
            <a:pPr marL="448865" indent="-448865" algn="just">
              <a:spcBef>
                <a:spcPts val="6500"/>
              </a:spcBef>
              <a:buSzPct val="30000"/>
              <a:buBlip>
                <a:blip r:embed="rId2"/>
              </a:buBlip>
              <a:defRPr sz="3900">
                <a:solidFill>
                  <a:srgbClr val="000000"/>
                </a:solidFill>
                <a:latin typeface="Arial Black"/>
                <a:ea typeface="Arial Black"/>
                <a:cs typeface="Arial Black"/>
                <a:sym typeface="Arial Black"/>
              </a:defRPr>
            </a:pPr>
            <a:r>
              <a:t>It keeps a check of individuals entering the premises and it stores the details in the database created.</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Introduction"/>
          <p:cNvSpPr txBox="1"/>
          <p:nvPr/>
        </p:nvSpPr>
        <p:spPr>
          <a:xfrm>
            <a:off x="8410116" y="381375"/>
            <a:ext cx="7563768" cy="1651001"/>
          </a:xfrm>
          <a:prstGeom prst="rect">
            <a:avLst/>
          </a:prstGeom>
          <a:ln w="12700">
            <a:miter lim="400000"/>
          </a:ln>
          <a:effectLst>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cap="all" sz="10000" u="sng">
                <a:solidFill>
                  <a:srgbClr val="000000"/>
                </a:solidFill>
                <a:latin typeface="+mj-lt"/>
                <a:ea typeface="+mj-ea"/>
                <a:cs typeface="+mj-cs"/>
                <a:sym typeface="Impact"/>
              </a:defRPr>
            </a:lvl1pPr>
          </a:lstStyle>
          <a:p>
            <a:pPr/>
            <a:r>
              <a:t>Introduction</a:t>
            </a:r>
          </a:p>
        </p:txBody>
      </p:sp>
      <p:sp>
        <p:nvSpPr>
          <p:cNvPr id="143" name="In this uncertain conditions because of the wide spread of Coronavirus infection, it has gotten compulsory to continue cleaning hands and checking temperature while entering shops, eateries, school/college premises, workplaces, etc to forestall the sprea"/>
          <p:cNvSpPr txBox="1"/>
          <p:nvPr/>
        </p:nvSpPr>
        <p:spPr>
          <a:xfrm>
            <a:off x="1804387" y="3990242"/>
            <a:ext cx="20775226" cy="7353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spcBef>
                <a:spcPts val="6500"/>
              </a:spcBef>
              <a:defRPr sz="3300">
                <a:solidFill>
                  <a:srgbClr val="000000"/>
                </a:solidFill>
                <a:latin typeface="Arial Black"/>
                <a:ea typeface="Arial Black"/>
                <a:cs typeface="Arial Black"/>
                <a:sym typeface="Arial Black"/>
              </a:defRPr>
            </a:pPr>
            <a:r>
              <a:t>In this uncertain conditions because of the wide spread of Coronavirus infection, it has gotten compulsory to continue cleaning hands and checking temperature while entering shops, eateries, school/college premises, workplaces, etc to forestall the spread of the infection. Due to Incessant temperature checking and purifying necessities work, the work incharge of the checking under go high danger as he/she interacts with numerous individuals on regular routine. </a:t>
            </a:r>
          </a:p>
          <a:p>
            <a:pPr algn="just">
              <a:spcBef>
                <a:spcPts val="6500"/>
              </a:spcBef>
              <a:defRPr sz="3300">
                <a:solidFill>
                  <a:srgbClr val="000000"/>
                </a:solidFill>
                <a:latin typeface="Arial Black"/>
                <a:ea typeface="Arial Black"/>
                <a:cs typeface="Arial Black"/>
                <a:sym typeface="Arial Black"/>
              </a:defRPr>
            </a:pPr>
            <a:r>
              <a:t>The general venture degree is to guarantee wellbeing of people in this unsure conditions and to improve security at a spot. This system will be made utilizing joined information on hardware and software engineering. By introducing this system, an association can monitor sick individuals entering the premises which will be helpful to forestall spread of the coronavirus infection.</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existing system"/>
          <p:cNvSpPr txBox="1"/>
          <p:nvPr/>
        </p:nvSpPr>
        <p:spPr>
          <a:xfrm>
            <a:off x="7803021" y="44712"/>
            <a:ext cx="8777958" cy="1651001"/>
          </a:xfrm>
          <a:prstGeom prst="rect">
            <a:avLst/>
          </a:prstGeom>
          <a:ln w="12700">
            <a:miter lim="400000"/>
          </a:ln>
          <a:effectLst>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cap="all" sz="10000" u="sng">
                <a:solidFill>
                  <a:srgbClr val="000000"/>
                </a:solidFill>
                <a:latin typeface="+mj-lt"/>
                <a:ea typeface="+mj-ea"/>
                <a:cs typeface="+mj-cs"/>
                <a:sym typeface="Impact"/>
              </a:defRPr>
            </a:lvl1pPr>
          </a:lstStyle>
          <a:p>
            <a:pPr/>
            <a:r>
              <a:t>existing system</a:t>
            </a:r>
          </a:p>
        </p:txBody>
      </p:sp>
      <p:sp>
        <p:nvSpPr>
          <p:cNvPr id="146" name="The old arrangement of Coronavirus security checking needs a man on the job continuously to check temperature of people entering the premises and for allotting sanitizer. This framework isn't ok for both the man on the job and the individual entering the"/>
          <p:cNvSpPr txBox="1"/>
          <p:nvPr/>
        </p:nvSpPr>
        <p:spPr>
          <a:xfrm>
            <a:off x="2212230" y="3746499"/>
            <a:ext cx="19984940" cy="436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3400">
                <a:solidFill>
                  <a:srgbClr val="000000"/>
                </a:solidFill>
                <a:latin typeface="Arial Black"/>
                <a:ea typeface="Arial Black"/>
                <a:cs typeface="Arial Black"/>
                <a:sym typeface="Arial Black"/>
              </a:defRPr>
            </a:lvl1pPr>
          </a:lstStyle>
          <a:p>
            <a:pPr/>
            <a:r>
              <a:t>The old arrangement of Coronavirus security checking needs a man on the job continuously to check temperature of people entering the premises and for allotting sanitizer. This framework isn't ok for both the man on the job and the individual entering the premises as various people interact with the man incharge on an every day schedule. This current framework requires standard wellbeing types of gear like PPE kits and there is a need to supplant this PPE units ideal and arrange them securely.</a:t>
            </a:r>
          </a:p>
        </p:txBody>
      </p:sp>
      <p:pic>
        <p:nvPicPr>
          <p:cNvPr id="147" name="Image" descr="Image"/>
          <p:cNvPicPr>
            <a:picLocks noChangeAspect="1"/>
          </p:cNvPicPr>
          <p:nvPr/>
        </p:nvPicPr>
        <p:blipFill>
          <a:blip r:embed="rId2">
            <a:extLst/>
          </a:blip>
          <a:stretch>
            <a:fillRect/>
          </a:stretch>
        </p:blipFill>
        <p:spPr>
          <a:xfrm>
            <a:off x="3810000" y="8222422"/>
            <a:ext cx="6320473" cy="4740355"/>
          </a:xfrm>
          <a:prstGeom prst="rect">
            <a:avLst/>
          </a:prstGeom>
          <a:ln w="12700">
            <a:miter lim="400000"/>
          </a:ln>
        </p:spPr>
      </p:pic>
      <p:pic>
        <p:nvPicPr>
          <p:cNvPr id="148" name="Image" descr="Image"/>
          <p:cNvPicPr>
            <a:picLocks noChangeAspect="1"/>
          </p:cNvPicPr>
          <p:nvPr/>
        </p:nvPicPr>
        <p:blipFill>
          <a:blip r:embed="rId3">
            <a:extLst/>
          </a:blip>
          <a:stretch>
            <a:fillRect/>
          </a:stretch>
        </p:blipFill>
        <p:spPr>
          <a:xfrm>
            <a:off x="14201305" y="8093150"/>
            <a:ext cx="7496004" cy="4998899"/>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Proposed system"/>
          <p:cNvSpPr txBox="1"/>
          <p:nvPr/>
        </p:nvSpPr>
        <p:spPr>
          <a:xfrm>
            <a:off x="7437462" y="261139"/>
            <a:ext cx="9509076" cy="1651001"/>
          </a:xfrm>
          <a:prstGeom prst="rect">
            <a:avLst/>
          </a:prstGeom>
          <a:ln w="12700">
            <a:miter lim="400000"/>
          </a:ln>
          <a:effectLst>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cap="all" sz="10000" u="sng">
                <a:solidFill>
                  <a:srgbClr val="000000"/>
                </a:solidFill>
                <a:latin typeface="+mj-lt"/>
                <a:ea typeface="+mj-ea"/>
                <a:cs typeface="+mj-cs"/>
                <a:sym typeface="Impact"/>
              </a:defRPr>
            </a:lvl1pPr>
          </a:lstStyle>
          <a:p>
            <a:pPr/>
            <a:r>
              <a:t>Proposed system</a:t>
            </a:r>
          </a:p>
        </p:txBody>
      </p:sp>
      <p:sp>
        <p:nvSpPr>
          <p:cNvPr id="151" name="This undertaking is configuration to mechanize the cycle of temperature checking and sanitiser apportioning at the section of a premises. This framework will be introduced at the passage of the premises where when an individual ready to enter the premise"/>
          <p:cNvSpPr txBox="1"/>
          <p:nvPr/>
        </p:nvSpPr>
        <p:spPr>
          <a:xfrm>
            <a:off x="1267984" y="3055894"/>
            <a:ext cx="21848033" cy="64358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spcBef>
                <a:spcPts val="6500"/>
              </a:spcBef>
              <a:defRPr sz="3300">
                <a:solidFill>
                  <a:srgbClr val="000000"/>
                </a:solidFill>
                <a:latin typeface="Arial Black"/>
                <a:ea typeface="Arial Black"/>
                <a:cs typeface="Arial Black"/>
                <a:sym typeface="Arial Black"/>
              </a:defRPr>
            </a:pPr>
            <a:r>
              <a:t>This undertaking is configuration to mechanize the cycle of temperature checking and sanitiser apportioning at the section of a premises. This framework will be introduced at the passage of the premises where when an individual ready to enter the premises should filter his/her id card and afterward his/her constant temperature with time stamp and a image will be put away in the Realtime Database created. And on the off chance that his/her temperature is right as indicated by the Covid-19 standards the entryways of the premises will naturally open for that person. The sanitiser administering machine will apportion sanitiser consequently at whatever point the individual's hand is under the distributor and the individual need not touch the container.</a:t>
            </a:r>
          </a:p>
          <a:p>
            <a:pPr algn="just" defTabSz="457200">
              <a:defRPr sz="3800">
                <a:solidFill>
                  <a:srgbClr val="000000"/>
                </a:solidFill>
                <a:uFill>
                  <a:solidFill>
                    <a:srgbClr val="000000"/>
                  </a:solidFill>
                </a:uFill>
                <a:latin typeface="Arial"/>
                <a:ea typeface="Arial"/>
                <a:cs typeface="Arial"/>
                <a:sym typeface="Arial"/>
              </a:defRPr>
            </a:pPr>
          </a:p>
        </p:txBody>
      </p:sp>
      <p:sp>
        <p:nvSpPr>
          <p:cNvPr id="152" name="The admin monitoring the attendance of individuals  can access the realtime database with the application created from anywhere."/>
          <p:cNvSpPr txBox="1"/>
          <p:nvPr/>
        </p:nvSpPr>
        <p:spPr>
          <a:xfrm>
            <a:off x="1230907" y="8831579"/>
            <a:ext cx="20829291" cy="138684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120000"/>
              </a:lnSpc>
              <a:spcBef>
                <a:spcPts val="6500"/>
              </a:spcBef>
              <a:defRPr sz="3300">
                <a:solidFill>
                  <a:srgbClr val="000000"/>
                </a:solidFill>
                <a:latin typeface="Arial Black"/>
                <a:ea typeface="Arial Black"/>
                <a:cs typeface="Arial Black"/>
                <a:sym typeface="Arial Black"/>
              </a:defRPr>
            </a:lvl1pPr>
          </a:lstStyle>
          <a:p>
            <a:pPr/>
            <a:r>
              <a:t>The admin monitoring the attendance of individuals  can access the realtime database with the application created from anywhere. </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Requirements"/>
          <p:cNvSpPr txBox="1"/>
          <p:nvPr/>
        </p:nvSpPr>
        <p:spPr>
          <a:xfrm>
            <a:off x="8362056" y="381375"/>
            <a:ext cx="7659887" cy="1651001"/>
          </a:xfrm>
          <a:prstGeom prst="rect">
            <a:avLst/>
          </a:prstGeom>
          <a:ln w="12700">
            <a:miter lim="400000"/>
          </a:ln>
          <a:effectLst>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cap="all" sz="10000" u="sng">
                <a:solidFill>
                  <a:srgbClr val="000000"/>
                </a:solidFill>
                <a:latin typeface="+mj-lt"/>
                <a:ea typeface="+mj-ea"/>
                <a:cs typeface="+mj-cs"/>
                <a:sym typeface="Impact"/>
              </a:defRPr>
            </a:lvl1pPr>
          </a:lstStyle>
          <a:p>
            <a:pPr/>
            <a:r>
              <a:t>Requirements</a:t>
            </a:r>
          </a:p>
        </p:txBody>
      </p:sp>
      <p:sp>
        <p:nvSpPr>
          <p:cNvPr id="155" name="Knowledge of Python, Java and Android Studio…"/>
          <p:cNvSpPr txBox="1"/>
          <p:nvPr/>
        </p:nvSpPr>
        <p:spPr>
          <a:xfrm>
            <a:off x="502899" y="2578100"/>
            <a:ext cx="9041198" cy="1148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79809" indent="-379809" algn="just">
              <a:buSzPct val="30000"/>
              <a:buBlip>
                <a:blip r:embed="rId2"/>
              </a:buBlip>
              <a:defRPr sz="2300">
                <a:solidFill>
                  <a:srgbClr val="000000"/>
                </a:solidFill>
                <a:latin typeface="Arial Black"/>
                <a:ea typeface="Arial Black"/>
                <a:cs typeface="Arial Black"/>
                <a:sym typeface="Arial Black"/>
              </a:defRPr>
            </a:pPr>
            <a:r>
              <a:t>Knowledge of Python, Java and Android Studio</a:t>
            </a:r>
          </a:p>
          <a:p>
            <a:pPr marL="379809" indent="-379809" algn="just">
              <a:buSzPct val="30000"/>
              <a:buBlip>
                <a:blip r:embed="rId2"/>
              </a:buBlip>
              <a:defRPr sz="2300">
                <a:solidFill>
                  <a:srgbClr val="000000"/>
                </a:solidFill>
                <a:latin typeface="Arial Black"/>
                <a:ea typeface="Arial Black"/>
                <a:cs typeface="Arial Black"/>
                <a:sym typeface="Arial Black"/>
              </a:defRPr>
            </a:pPr>
          </a:p>
          <a:p>
            <a:pPr marL="379809" indent="-379809" algn="just">
              <a:buSzPct val="30000"/>
              <a:buBlip>
                <a:blip r:embed="rId2"/>
              </a:buBlip>
              <a:defRPr sz="2300">
                <a:solidFill>
                  <a:srgbClr val="000000"/>
                </a:solidFill>
                <a:latin typeface="Arial Black"/>
                <a:ea typeface="Arial Black"/>
                <a:cs typeface="Arial Black"/>
                <a:sym typeface="Arial Black"/>
              </a:defRPr>
            </a:pPr>
            <a:r>
              <a:t>Raspberry Pi 3 B+</a:t>
            </a:r>
          </a:p>
          <a:p>
            <a:pPr marL="379809" indent="-379809" algn="just">
              <a:buSzPct val="30000"/>
              <a:buBlip>
                <a:blip r:embed="rId2"/>
              </a:buBlip>
              <a:defRPr sz="2300">
                <a:solidFill>
                  <a:srgbClr val="000000"/>
                </a:solidFill>
                <a:latin typeface="Arial Black"/>
                <a:ea typeface="Arial Black"/>
                <a:cs typeface="Arial Black"/>
                <a:sym typeface="Arial Black"/>
              </a:defRPr>
            </a:pPr>
          </a:p>
          <a:p>
            <a:pPr marL="264715" indent="-264715" algn="just">
              <a:buSzPct val="30000"/>
              <a:buBlip>
                <a:blip r:embed="rId2"/>
              </a:buBlip>
              <a:defRPr sz="2300">
                <a:solidFill>
                  <a:srgbClr val="000000"/>
                </a:solidFill>
                <a:latin typeface="Arial Black"/>
                <a:ea typeface="Arial Black"/>
                <a:cs typeface="Arial Black"/>
                <a:sym typeface="Arial Black"/>
              </a:defRPr>
            </a:pPr>
            <a:r>
              <a:t> Raspberry Pi cam</a:t>
            </a:r>
          </a:p>
          <a:p>
            <a:pPr marL="264715" indent="-264715" algn="just">
              <a:buSzPct val="30000"/>
              <a:buBlip>
                <a:blip r:embed="rId2"/>
              </a:buBlip>
              <a:defRPr sz="2300">
                <a:solidFill>
                  <a:srgbClr val="000000"/>
                </a:solidFill>
                <a:latin typeface="Arial Black"/>
                <a:ea typeface="Arial Black"/>
                <a:cs typeface="Arial Black"/>
                <a:sym typeface="Arial Black"/>
              </a:defRPr>
            </a:pPr>
          </a:p>
          <a:p>
            <a:pPr marL="379809" indent="-379809" algn="just">
              <a:buSzPct val="30000"/>
              <a:buBlip>
                <a:blip r:embed="rId2"/>
              </a:buBlip>
              <a:defRPr sz="2300">
                <a:solidFill>
                  <a:srgbClr val="000000"/>
                </a:solidFill>
                <a:latin typeface="Arial Black"/>
                <a:ea typeface="Arial Black"/>
                <a:cs typeface="Arial Black"/>
                <a:sym typeface="Arial Black"/>
              </a:defRPr>
            </a:pPr>
            <a:r>
              <a:t>MLX90614 Infrared Temperature Sensor</a:t>
            </a:r>
          </a:p>
          <a:p>
            <a:pPr algn="just">
              <a:defRPr sz="2300">
                <a:solidFill>
                  <a:srgbClr val="000000"/>
                </a:solidFill>
                <a:latin typeface="Arial Black"/>
                <a:ea typeface="Arial Black"/>
                <a:cs typeface="Arial Black"/>
                <a:sym typeface="Arial Black"/>
              </a:defRPr>
            </a:pPr>
          </a:p>
          <a:p>
            <a:pPr marL="345281" indent="-345281" algn="just">
              <a:buSzPct val="30000"/>
              <a:buBlip>
                <a:blip r:embed="rId2"/>
              </a:buBlip>
              <a:defRPr sz="2300">
                <a:solidFill>
                  <a:srgbClr val="000000"/>
                </a:solidFill>
                <a:latin typeface="Arial Black"/>
                <a:ea typeface="Arial Black"/>
                <a:cs typeface="Arial Black"/>
                <a:sym typeface="Arial Black"/>
              </a:defRPr>
            </a:pPr>
            <a:r>
              <a:t>RFID Module</a:t>
            </a:r>
          </a:p>
          <a:p>
            <a:pPr marL="379809" indent="-379809" algn="just">
              <a:buSzPct val="30000"/>
              <a:buBlip>
                <a:blip r:embed="rId2"/>
              </a:buBlip>
              <a:defRPr sz="2300">
                <a:solidFill>
                  <a:srgbClr val="000000"/>
                </a:solidFill>
                <a:latin typeface="Arial Black"/>
                <a:ea typeface="Arial Black"/>
                <a:cs typeface="Arial Black"/>
                <a:sym typeface="Arial Black"/>
              </a:defRPr>
            </a:pPr>
          </a:p>
          <a:p>
            <a:pPr marL="379809" indent="-379809" algn="just">
              <a:buSzPct val="30000"/>
              <a:buBlip>
                <a:blip r:embed="rId2"/>
              </a:buBlip>
              <a:defRPr sz="2300">
                <a:solidFill>
                  <a:srgbClr val="000000"/>
                </a:solidFill>
                <a:latin typeface="Arial Black"/>
                <a:ea typeface="Arial Black"/>
                <a:cs typeface="Arial Black"/>
                <a:sym typeface="Arial Black"/>
              </a:defRPr>
            </a:pPr>
            <a:r>
              <a:t>Ultrasonic Sensor (2 nos.)</a:t>
            </a:r>
          </a:p>
          <a:p>
            <a:pPr marL="379809" indent="-379809" algn="just">
              <a:buSzPct val="30000"/>
              <a:buBlip>
                <a:blip r:embed="rId2"/>
              </a:buBlip>
              <a:defRPr sz="2300">
                <a:solidFill>
                  <a:srgbClr val="000000"/>
                </a:solidFill>
                <a:latin typeface="Arial Black"/>
                <a:ea typeface="Arial Black"/>
                <a:cs typeface="Arial Black"/>
                <a:sym typeface="Arial Black"/>
              </a:defRPr>
            </a:pPr>
          </a:p>
          <a:p>
            <a:pPr marL="379809" indent="-379809" algn="just">
              <a:buSzPct val="30000"/>
              <a:buBlip>
                <a:blip r:embed="rId2"/>
              </a:buBlip>
              <a:defRPr sz="2300">
                <a:solidFill>
                  <a:srgbClr val="000000"/>
                </a:solidFill>
                <a:latin typeface="Arial Black"/>
                <a:ea typeface="Arial Black"/>
                <a:cs typeface="Arial Black"/>
                <a:sym typeface="Arial Black"/>
              </a:defRPr>
            </a:pPr>
            <a:r>
              <a:t>IR Sensor</a:t>
            </a:r>
          </a:p>
          <a:p>
            <a:pPr marL="379809" indent="-379809" algn="just">
              <a:buSzPct val="30000"/>
              <a:buBlip>
                <a:blip r:embed="rId2"/>
              </a:buBlip>
              <a:defRPr sz="2300">
                <a:solidFill>
                  <a:srgbClr val="000000"/>
                </a:solidFill>
                <a:latin typeface="Arial Black"/>
                <a:ea typeface="Arial Black"/>
                <a:cs typeface="Arial Black"/>
                <a:sym typeface="Arial Black"/>
              </a:defRPr>
            </a:pPr>
          </a:p>
          <a:p>
            <a:pPr marL="379809" indent="-379809" algn="just">
              <a:buSzPct val="30000"/>
              <a:buBlip>
                <a:blip r:embed="rId2"/>
              </a:buBlip>
              <a:defRPr sz="2300">
                <a:solidFill>
                  <a:srgbClr val="000000"/>
                </a:solidFill>
                <a:latin typeface="Arial Black"/>
                <a:ea typeface="Arial Black"/>
                <a:cs typeface="Arial Black"/>
                <a:sym typeface="Arial Black"/>
              </a:defRPr>
            </a:pPr>
            <a:r>
              <a:t>DC Motor</a:t>
            </a:r>
          </a:p>
          <a:p>
            <a:pPr marL="379809" indent="-379809" algn="just">
              <a:buSzPct val="30000"/>
              <a:buBlip>
                <a:blip r:embed="rId2"/>
              </a:buBlip>
              <a:defRPr sz="2300">
                <a:solidFill>
                  <a:srgbClr val="000000"/>
                </a:solidFill>
                <a:latin typeface="Arial Black"/>
                <a:ea typeface="Arial Black"/>
                <a:cs typeface="Arial Black"/>
                <a:sym typeface="Arial Black"/>
              </a:defRPr>
            </a:pPr>
          </a:p>
          <a:p>
            <a:pPr marL="379809" indent="-379809" algn="just">
              <a:buSzPct val="30000"/>
              <a:buBlip>
                <a:blip r:embed="rId2"/>
              </a:buBlip>
              <a:defRPr sz="2300">
                <a:solidFill>
                  <a:srgbClr val="000000"/>
                </a:solidFill>
                <a:latin typeface="Arial Black"/>
                <a:ea typeface="Arial Black"/>
                <a:cs typeface="Arial Black"/>
                <a:sym typeface="Arial Black"/>
              </a:defRPr>
            </a:pPr>
            <a:r>
              <a:t>DC Pump</a:t>
            </a:r>
          </a:p>
          <a:p>
            <a:pPr marL="379809" indent="-379809" algn="just">
              <a:buSzPct val="30000"/>
              <a:buBlip>
                <a:blip r:embed="rId2"/>
              </a:buBlip>
              <a:defRPr sz="2300">
                <a:solidFill>
                  <a:srgbClr val="000000"/>
                </a:solidFill>
                <a:latin typeface="Arial Black"/>
                <a:ea typeface="Arial Black"/>
                <a:cs typeface="Arial Black"/>
                <a:sym typeface="Arial Black"/>
              </a:defRPr>
            </a:pPr>
          </a:p>
          <a:p>
            <a:pPr marL="379809" indent="-379809" algn="just">
              <a:buSzPct val="30000"/>
              <a:buBlip>
                <a:blip r:embed="rId2"/>
              </a:buBlip>
              <a:defRPr sz="2300">
                <a:solidFill>
                  <a:srgbClr val="000000"/>
                </a:solidFill>
                <a:latin typeface="Arial Black"/>
                <a:ea typeface="Arial Black"/>
                <a:cs typeface="Arial Black"/>
                <a:sym typeface="Arial Black"/>
              </a:defRPr>
            </a:pPr>
            <a:r>
              <a:t>Jumper Wires</a:t>
            </a:r>
          </a:p>
          <a:p>
            <a:pPr marL="379809" indent="-379809" algn="just">
              <a:buSzPct val="30000"/>
              <a:buBlip>
                <a:blip r:embed="rId2"/>
              </a:buBlip>
              <a:defRPr sz="2300">
                <a:solidFill>
                  <a:srgbClr val="000000"/>
                </a:solidFill>
                <a:latin typeface="Arial Black"/>
                <a:ea typeface="Arial Black"/>
                <a:cs typeface="Arial Black"/>
                <a:sym typeface="Arial Black"/>
              </a:defRPr>
            </a:pPr>
          </a:p>
          <a:p>
            <a:pPr marL="379809" indent="-379809" algn="just">
              <a:buSzPct val="30000"/>
              <a:buBlip>
                <a:blip r:embed="rId2"/>
              </a:buBlip>
              <a:defRPr sz="2300">
                <a:solidFill>
                  <a:srgbClr val="000000"/>
                </a:solidFill>
                <a:latin typeface="Arial Black"/>
                <a:ea typeface="Arial Black"/>
                <a:cs typeface="Arial Black"/>
                <a:sym typeface="Arial Black"/>
              </a:defRPr>
            </a:pPr>
            <a:r>
              <a:t>PCB’s</a:t>
            </a:r>
          </a:p>
          <a:p>
            <a:pPr marL="379809" indent="-379809" algn="just">
              <a:buSzPct val="30000"/>
              <a:buBlip>
                <a:blip r:embed="rId2"/>
              </a:buBlip>
              <a:defRPr sz="2300">
                <a:solidFill>
                  <a:srgbClr val="000000"/>
                </a:solidFill>
                <a:latin typeface="Arial Black"/>
                <a:ea typeface="Arial Black"/>
                <a:cs typeface="Arial Black"/>
                <a:sym typeface="Arial Black"/>
              </a:defRPr>
            </a:pPr>
          </a:p>
          <a:p>
            <a:pPr marL="379809" indent="-379809" algn="just">
              <a:buSzPct val="30000"/>
              <a:buBlip>
                <a:blip r:embed="rId2"/>
              </a:buBlip>
              <a:defRPr sz="2300">
                <a:solidFill>
                  <a:srgbClr val="000000"/>
                </a:solidFill>
                <a:latin typeface="Arial Black"/>
                <a:ea typeface="Arial Black"/>
                <a:cs typeface="Arial Black"/>
                <a:sym typeface="Arial Black"/>
              </a:defRPr>
            </a:pPr>
            <a:r>
              <a:t>Buzzer</a:t>
            </a:r>
          </a:p>
          <a:p>
            <a:pPr marL="379809" indent="-379809" algn="just">
              <a:buSzPct val="30000"/>
              <a:buBlip>
                <a:blip r:embed="rId2"/>
              </a:buBlip>
              <a:defRPr sz="2300">
                <a:solidFill>
                  <a:srgbClr val="000000"/>
                </a:solidFill>
                <a:latin typeface="Arial Black"/>
                <a:ea typeface="Arial Black"/>
                <a:cs typeface="Arial Black"/>
                <a:sym typeface="Arial Black"/>
              </a:defRPr>
            </a:pPr>
          </a:p>
          <a:p>
            <a:pPr marL="379809" indent="-379809" algn="just">
              <a:buSzPct val="30000"/>
              <a:buBlip>
                <a:blip r:embed="rId2"/>
              </a:buBlip>
              <a:defRPr sz="2300">
                <a:solidFill>
                  <a:srgbClr val="000000"/>
                </a:solidFill>
                <a:latin typeface="Arial Black"/>
                <a:ea typeface="Arial Black"/>
                <a:cs typeface="Arial Black"/>
                <a:sym typeface="Arial Black"/>
              </a:defRPr>
            </a:pPr>
            <a:r>
              <a:t>OLED Screen</a:t>
            </a:r>
          </a:p>
          <a:p>
            <a:pPr marL="379809" indent="-379809" algn="just">
              <a:buSzPct val="30000"/>
              <a:buBlip>
                <a:blip r:embed="rId2"/>
              </a:buBlip>
              <a:defRPr sz="2300">
                <a:solidFill>
                  <a:srgbClr val="000000"/>
                </a:solidFill>
                <a:latin typeface="Arial Black"/>
                <a:ea typeface="Arial Black"/>
                <a:cs typeface="Arial Black"/>
                <a:sym typeface="Arial Black"/>
              </a:defRPr>
            </a:pPr>
          </a:p>
          <a:p>
            <a:pPr marL="379809" indent="-379809" algn="just">
              <a:buSzPct val="30000"/>
              <a:buBlip>
                <a:blip r:embed="rId2"/>
              </a:buBlip>
              <a:defRPr sz="2300">
                <a:solidFill>
                  <a:srgbClr val="000000"/>
                </a:solidFill>
                <a:latin typeface="Arial Black"/>
                <a:ea typeface="Arial Black"/>
                <a:cs typeface="Arial Black"/>
                <a:sym typeface="Arial Black"/>
              </a:defRPr>
            </a:pPr>
            <a:r>
              <a:t>12V Adaptor (2 nos.)</a:t>
            </a:r>
          </a:p>
        </p:txBody>
      </p:sp>
      <p:pic>
        <p:nvPicPr>
          <p:cNvPr id="156" name="5-2-python-logo-png-image-thumb.png" descr="5-2-python-logo-png-image-thumb.png"/>
          <p:cNvPicPr>
            <a:picLocks noChangeAspect="1"/>
          </p:cNvPicPr>
          <p:nvPr/>
        </p:nvPicPr>
        <p:blipFill>
          <a:blip r:embed="rId3">
            <a:extLst/>
          </a:blip>
          <a:stretch>
            <a:fillRect/>
          </a:stretch>
        </p:blipFill>
        <p:spPr>
          <a:xfrm>
            <a:off x="9534636" y="2230251"/>
            <a:ext cx="5314728" cy="5314728"/>
          </a:xfrm>
          <a:prstGeom prst="rect">
            <a:avLst/>
          </a:prstGeom>
          <a:ln w="12700">
            <a:miter lim="400000"/>
          </a:ln>
        </p:spPr>
      </p:pic>
      <p:pic>
        <p:nvPicPr>
          <p:cNvPr id="157" name="584830fecef1014c0b5e4aa2.png" descr="584830fecef1014c0b5e4aa2.png"/>
          <p:cNvPicPr>
            <a:picLocks noChangeAspect="1"/>
          </p:cNvPicPr>
          <p:nvPr/>
        </p:nvPicPr>
        <p:blipFill>
          <a:blip r:embed="rId4">
            <a:extLst/>
          </a:blip>
          <a:stretch>
            <a:fillRect/>
          </a:stretch>
        </p:blipFill>
        <p:spPr>
          <a:xfrm>
            <a:off x="18256250" y="2616200"/>
            <a:ext cx="2777826" cy="3546751"/>
          </a:xfrm>
          <a:prstGeom prst="rect">
            <a:avLst/>
          </a:prstGeom>
          <a:ln w="12700">
            <a:miter lim="400000"/>
          </a:ln>
        </p:spPr>
      </p:pic>
      <p:pic>
        <p:nvPicPr>
          <p:cNvPr id="158" name="Image" descr="Image"/>
          <p:cNvPicPr>
            <a:picLocks noChangeAspect="1"/>
          </p:cNvPicPr>
          <p:nvPr/>
        </p:nvPicPr>
        <p:blipFill>
          <a:blip r:embed="rId5">
            <a:extLst/>
          </a:blip>
          <a:stretch>
            <a:fillRect/>
          </a:stretch>
        </p:blipFill>
        <p:spPr>
          <a:xfrm>
            <a:off x="19827378" y="8582890"/>
            <a:ext cx="3466456" cy="3466456"/>
          </a:xfrm>
          <a:prstGeom prst="rect">
            <a:avLst/>
          </a:prstGeom>
          <a:ln w="12700">
            <a:miter lim="400000"/>
          </a:ln>
        </p:spPr>
      </p:pic>
      <p:pic>
        <p:nvPicPr>
          <p:cNvPr id="159" name="kisspng-android-studio-integrated-development-environment-studio-5ab9a8024cd416.2491397515221166103147.png" descr="kisspng-android-studio-integrated-development-environment-studio-5ab9a8024cd416.2491397515221166103147.png"/>
          <p:cNvPicPr>
            <a:picLocks noChangeAspect="1"/>
          </p:cNvPicPr>
          <p:nvPr/>
        </p:nvPicPr>
        <p:blipFill>
          <a:blip r:embed="rId6">
            <a:extLst/>
          </a:blip>
          <a:stretch>
            <a:fillRect/>
          </a:stretch>
        </p:blipFill>
        <p:spPr>
          <a:xfrm>
            <a:off x="12580291" y="7797800"/>
            <a:ext cx="5036635" cy="5036635"/>
          </a:xfrm>
          <a:prstGeom prst="rect">
            <a:avLst/>
          </a:prstGeom>
          <a:ln w="12700">
            <a:miter lim="400000"/>
          </a:ln>
        </p:spPr>
      </p:pic>
      <p:pic>
        <p:nvPicPr>
          <p:cNvPr id="160" name="Image" descr="Image"/>
          <p:cNvPicPr>
            <a:picLocks noChangeAspect="1"/>
          </p:cNvPicPr>
          <p:nvPr/>
        </p:nvPicPr>
        <p:blipFill>
          <a:blip r:embed="rId7">
            <a:extLst/>
          </a:blip>
          <a:stretch>
            <a:fillRect/>
          </a:stretch>
        </p:blipFill>
        <p:spPr>
          <a:xfrm>
            <a:off x="6034062" y="8180489"/>
            <a:ext cx="5167423" cy="3466479"/>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90" name="Group"/>
          <p:cNvGrpSpPr/>
          <p:nvPr/>
        </p:nvGrpSpPr>
        <p:grpSpPr>
          <a:xfrm>
            <a:off x="1572308" y="-3382"/>
            <a:ext cx="20906722" cy="13368255"/>
            <a:chOff x="0" y="0"/>
            <a:chExt cx="20906720" cy="13368253"/>
          </a:xfrm>
        </p:grpSpPr>
        <p:sp>
          <p:nvSpPr>
            <p:cNvPr id="162" name="Project Structure"/>
            <p:cNvSpPr txBox="1"/>
            <p:nvPr/>
          </p:nvSpPr>
          <p:spPr>
            <a:xfrm>
              <a:off x="5640940" y="0"/>
              <a:ext cx="10405765" cy="1651001"/>
            </a:xfrm>
            <a:prstGeom prst="rect">
              <a:avLst/>
            </a:prstGeom>
            <a:noFill/>
            <a:ln w="12700" cap="flat">
              <a:noFill/>
              <a:miter lim="400000"/>
            </a:ln>
            <a:effectLst>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cap="all" sz="10000" u="sng">
                  <a:solidFill>
                    <a:srgbClr val="000000"/>
                  </a:solidFill>
                  <a:latin typeface="+mj-lt"/>
                  <a:ea typeface="+mj-ea"/>
                  <a:cs typeface="+mj-cs"/>
                  <a:sym typeface="Impact"/>
                </a:defRPr>
              </a:lvl1pPr>
            </a:lstStyle>
            <a:p>
              <a:pPr/>
              <a:r>
                <a:t>Project Structure</a:t>
              </a:r>
            </a:p>
          </p:txBody>
        </p:sp>
        <p:grpSp>
          <p:nvGrpSpPr>
            <p:cNvPr id="183" name="Group"/>
            <p:cNvGrpSpPr/>
            <p:nvPr/>
          </p:nvGrpSpPr>
          <p:grpSpPr>
            <a:xfrm>
              <a:off x="200298" y="2302426"/>
              <a:ext cx="16975072" cy="8229684"/>
              <a:chOff x="0" y="0"/>
              <a:chExt cx="16975070" cy="8229683"/>
            </a:xfrm>
          </p:grpSpPr>
          <p:pic>
            <p:nvPicPr>
              <p:cNvPr id="163" name="Rectangle Rectangle" descr="Rectangle Rectangle"/>
              <p:cNvPicPr>
                <a:picLocks noChangeAspect="0"/>
              </p:cNvPicPr>
              <p:nvPr/>
            </p:nvPicPr>
            <p:blipFill>
              <a:blip r:embed="rId2">
                <a:extLst/>
              </a:blip>
              <a:stretch>
                <a:fillRect/>
              </a:stretch>
            </p:blipFill>
            <p:spPr>
              <a:xfrm>
                <a:off x="7140804" y="531552"/>
                <a:ext cx="7310240" cy="4414793"/>
              </a:xfrm>
              <a:prstGeom prst="rect">
                <a:avLst/>
              </a:prstGeom>
              <a:effectLst/>
            </p:spPr>
          </p:pic>
          <p:sp>
            <p:nvSpPr>
              <p:cNvPr id="165" name="Oval"/>
              <p:cNvSpPr/>
              <p:nvPr/>
            </p:nvSpPr>
            <p:spPr>
              <a:xfrm>
                <a:off x="13342466" y="2257647"/>
                <a:ext cx="708251" cy="646240"/>
              </a:xfrm>
              <a:prstGeom prst="ellipse">
                <a:avLst/>
              </a:prstGeom>
              <a:solidFill>
                <a:srgbClr val="AB1802"/>
              </a:solidFill>
              <a:ln w="12700" cap="flat">
                <a:noFill/>
                <a:miter lim="400000"/>
              </a:ln>
              <a:effectLst/>
            </p:spPr>
            <p:txBody>
              <a:bodyPr wrap="square" lIns="50800" tIns="50800" rIns="50800" bIns="50800" numCol="1" anchor="ctr">
                <a:noAutofit/>
              </a:bodyPr>
              <a:lstStyle/>
              <a:p>
                <a:pPr>
                  <a:defRPr>
                    <a:solidFill>
                      <a:srgbClr val="FFFFFF"/>
                    </a:solidFill>
                  </a:defRPr>
                </a:pPr>
              </a:p>
            </p:txBody>
          </p:sp>
          <p:sp>
            <p:nvSpPr>
              <p:cNvPr id="166" name="Line"/>
              <p:cNvSpPr/>
              <p:nvPr/>
            </p:nvSpPr>
            <p:spPr>
              <a:xfrm>
                <a:off x="12585178" y="2580766"/>
                <a:ext cx="713331" cy="1"/>
              </a:xfrm>
              <a:prstGeom prst="line">
                <a:avLst/>
              </a:prstGeom>
              <a:noFill/>
              <a:ln w="25400" cap="flat">
                <a:solidFill>
                  <a:srgbClr val="5A5F5E"/>
                </a:solidFill>
                <a:prstDash val="solid"/>
                <a:miter lim="400000"/>
                <a:headEnd type="arrow" w="med" len="med"/>
                <a:tailEnd type="arrow" w="med" len="med"/>
              </a:ln>
              <a:effectLst/>
            </p:spPr>
            <p:txBody>
              <a:bodyPr wrap="square" lIns="50800" tIns="50800" rIns="50800" bIns="50800" numCol="1" anchor="ctr">
                <a:noAutofit/>
              </a:bodyPr>
              <a:lstStyle/>
              <a:p>
                <a:pPr/>
              </a:p>
            </p:txBody>
          </p:sp>
          <p:sp>
            <p:nvSpPr>
              <p:cNvPr id="167" name="MLX90614"/>
              <p:cNvSpPr/>
              <p:nvPr/>
            </p:nvSpPr>
            <p:spPr>
              <a:xfrm>
                <a:off x="11942447" y="3146732"/>
                <a:ext cx="312353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b="1" sz="2500">
                    <a:solidFill>
                      <a:srgbClr val="000000"/>
                    </a:solidFill>
                    <a:latin typeface="Gill Sans"/>
                    <a:ea typeface="Gill Sans"/>
                    <a:cs typeface="Gill Sans"/>
                    <a:sym typeface="Gill Sans"/>
                  </a:defRPr>
                </a:lvl1pPr>
              </a:lstStyle>
              <a:p>
                <a:pPr/>
                <a:r>
                  <a:t>MLX90614</a:t>
                </a:r>
              </a:p>
            </p:txBody>
          </p:sp>
          <p:sp>
            <p:nvSpPr>
              <p:cNvPr id="168" name="Oval"/>
              <p:cNvSpPr/>
              <p:nvPr/>
            </p:nvSpPr>
            <p:spPr>
              <a:xfrm>
                <a:off x="10441799" y="3888451"/>
                <a:ext cx="708251" cy="646240"/>
              </a:xfrm>
              <a:prstGeom prst="ellipse">
                <a:avLst/>
              </a:prstGeom>
              <a:solidFill>
                <a:schemeClr val="accent3"/>
              </a:solidFill>
              <a:ln w="12700" cap="flat">
                <a:noFill/>
                <a:miter lim="400000"/>
              </a:ln>
              <a:effectLst/>
            </p:spPr>
            <p:txBody>
              <a:bodyPr wrap="square" lIns="50800" tIns="50800" rIns="50800" bIns="50800" numCol="1" anchor="ctr">
                <a:noAutofit/>
              </a:bodyPr>
              <a:lstStyle/>
              <a:p>
                <a:pPr>
                  <a:defRPr>
                    <a:solidFill>
                      <a:srgbClr val="FFFFFF"/>
                    </a:solidFill>
                  </a:defRPr>
                </a:pPr>
              </a:p>
            </p:txBody>
          </p:sp>
          <p:sp>
            <p:nvSpPr>
              <p:cNvPr id="169" name="Line"/>
              <p:cNvSpPr/>
              <p:nvPr/>
            </p:nvSpPr>
            <p:spPr>
              <a:xfrm flipV="1">
                <a:off x="10795923" y="3390818"/>
                <a:ext cx="1" cy="462281"/>
              </a:xfrm>
              <a:prstGeom prst="line">
                <a:avLst/>
              </a:prstGeom>
              <a:noFill/>
              <a:ln w="25400" cap="flat">
                <a:solidFill>
                  <a:srgbClr val="5A5F5E"/>
                </a:solidFill>
                <a:prstDash val="solid"/>
                <a:miter lim="400000"/>
                <a:headEnd type="arrow" w="med" len="med"/>
                <a:tailEnd type="arrow" w="med" len="med"/>
              </a:ln>
              <a:effectLst/>
            </p:spPr>
            <p:txBody>
              <a:bodyPr wrap="square" lIns="50800" tIns="50800" rIns="50800" bIns="50800" numCol="1" anchor="ctr">
                <a:noAutofit/>
              </a:bodyPr>
              <a:lstStyle/>
              <a:p>
                <a:pPr/>
              </a:p>
            </p:txBody>
          </p:sp>
          <p:sp>
            <p:nvSpPr>
              <p:cNvPr id="170" name="Ultrasonic Sensor"/>
              <p:cNvSpPr/>
              <p:nvPr/>
            </p:nvSpPr>
            <p:spPr>
              <a:xfrm>
                <a:off x="11559792" y="4370974"/>
                <a:ext cx="279290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b="1" sz="2600">
                    <a:solidFill>
                      <a:srgbClr val="000000"/>
                    </a:solidFill>
                    <a:latin typeface="Gill Sans"/>
                    <a:ea typeface="Gill Sans"/>
                    <a:cs typeface="Gill Sans"/>
                    <a:sym typeface="Gill Sans"/>
                  </a:defRPr>
                </a:lvl1pPr>
              </a:lstStyle>
              <a:p>
                <a:pPr/>
                <a:r>
                  <a:t>Ultrasonic Sensor</a:t>
                </a:r>
              </a:p>
            </p:txBody>
          </p:sp>
          <p:sp>
            <p:nvSpPr>
              <p:cNvPr id="171" name="RFID Scanner"/>
              <p:cNvSpPr/>
              <p:nvPr/>
            </p:nvSpPr>
            <p:spPr>
              <a:xfrm>
                <a:off x="7071493" y="3146732"/>
                <a:ext cx="154135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b="1" sz="2000">
                    <a:solidFill>
                      <a:srgbClr val="000000"/>
                    </a:solidFill>
                    <a:latin typeface="Gill Sans"/>
                    <a:ea typeface="Gill Sans"/>
                    <a:cs typeface="Gill Sans"/>
                    <a:sym typeface="Gill Sans"/>
                  </a:defRPr>
                </a:lvl1pPr>
              </a:lstStyle>
              <a:p>
                <a:pPr/>
                <a:r>
                  <a:t>RFID Scanner</a:t>
                </a:r>
              </a:p>
            </p:txBody>
          </p:sp>
          <p:sp>
            <p:nvSpPr>
              <p:cNvPr id="172" name="Rectangle"/>
              <p:cNvSpPr/>
              <p:nvPr/>
            </p:nvSpPr>
            <p:spPr>
              <a:xfrm>
                <a:off x="7504947" y="2273518"/>
                <a:ext cx="674443" cy="614498"/>
              </a:xfrm>
              <a:prstGeom prst="rect">
                <a:avLst/>
              </a:prstGeom>
              <a:solidFill>
                <a:schemeClr val="accent4"/>
              </a:solidFill>
              <a:ln w="12700" cap="flat">
                <a:noFill/>
                <a:miter lim="400000"/>
              </a:ln>
              <a:effectLst/>
            </p:spPr>
            <p:txBody>
              <a:bodyPr wrap="square" lIns="50800" tIns="50800" rIns="50800" bIns="50800" numCol="1" anchor="ctr">
                <a:noAutofit/>
              </a:bodyPr>
              <a:lstStyle/>
              <a:p>
                <a:pPr>
                  <a:defRPr>
                    <a:solidFill>
                      <a:srgbClr val="FFFFFF"/>
                    </a:solidFill>
                  </a:defRPr>
                </a:pPr>
              </a:p>
            </p:txBody>
          </p:sp>
          <p:sp>
            <p:nvSpPr>
              <p:cNvPr id="173" name="Line"/>
              <p:cNvSpPr/>
              <p:nvPr/>
            </p:nvSpPr>
            <p:spPr>
              <a:xfrm flipV="1">
                <a:off x="8369285" y="2580766"/>
                <a:ext cx="713331" cy="1"/>
              </a:xfrm>
              <a:prstGeom prst="line">
                <a:avLst/>
              </a:prstGeom>
              <a:noFill/>
              <a:ln w="25400" cap="flat">
                <a:solidFill>
                  <a:srgbClr val="5A5F5E"/>
                </a:solidFill>
                <a:prstDash val="solid"/>
                <a:miter lim="400000"/>
                <a:headEnd type="arrow" w="med" len="med"/>
                <a:tailEnd type="arrow" w="med" len="med"/>
              </a:ln>
              <a:effectLst/>
            </p:spPr>
            <p:txBody>
              <a:bodyPr wrap="square" lIns="50800" tIns="50800" rIns="50800" bIns="50800" numCol="1" anchor="ctr">
                <a:noAutofit/>
              </a:bodyPr>
              <a:lstStyle/>
              <a:p>
                <a:pPr/>
              </a:p>
            </p:txBody>
          </p:sp>
          <p:sp>
            <p:nvSpPr>
              <p:cNvPr id="174" name="Line"/>
              <p:cNvSpPr/>
              <p:nvPr/>
            </p:nvSpPr>
            <p:spPr>
              <a:xfrm flipV="1">
                <a:off x="14574279" y="2580766"/>
                <a:ext cx="2400792" cy="1"/>
              </a:xfrm>
              <a:prstGeom prst="line">
                <a:avLst/>
              </a:prstGeom>
              <a:noFill/>
              <a:ln w="25400" cap="flat">
                <a:solidFill>
                  <a:srgbClr val="000000"/>
                </a:solidFill>
                <a:prstDash val="solid"/>
                <a:miter lim="400000"/>
                <a:headEnd type="arrow" w="med" len="med"/>
                <a:tailEnd type="arrow" w="med" len="med"/>
              </a:ln>
              <a:effectLst/>
            </p:spPr>
            <p:txBody>
              <a:bodyPr wrap="square" lIns="50800" tIns="50800" rIns="50800" bIns="50800" numCol="1" anchor="ctr">
                <a:noAutofit/>
              </a:bodyPr>
              <a:lstStyle/>
              <a:p>
                <a:pPr/>
              </a:p>
            </p:txBody>
          </p:sp>
          <p:sp>
            <p:nvSpPr>
              <p:cNvPr id="175" name="Line"/>
              <p:cNvSpPr/>
              <p:nvPr/>
            </p:nvSpPr>
            <p:spPr>
              <a:xfrm flipV="1">
                <a:off x="16913762" y="2668151"/>
                <a:ext cx="1" cy="3405646"/>
              </a:xfrm>
              <a:prstGeom prst="line">
                <a:avLst/>
              </a:prstGeom>
              <a:noFill/>
              <a:ln w="25400" cap="flat">
                <a:solidFill>
                  <a:srgbClr val="000000"/>
                </a:solidFill>
                <a:prstDash val="solid"/>
                <a:miter lim="400000"/>
                <a:headEnd type="arrow" w="med" len="med"/>
                <a:tailEnd type="arrow" w="med" len="med"/>
              </a:ln>
              <a:effectLst/>
            </p:spPr>
            <p:txBody>
              <a:bodyPr wrap="square" lIns="50800" tIns="50800" rIns="50800" bIns="50800" numCol="1" anchor="ctr">
                <a:noAutofit/>
              </a:bodyPr>
              <a:lstStyle/>
              <a:p>
                <a:pPr/>
              </a:p>
            </p:txBody>
          </p:sp>
          <p:sp>
            <p:nvSpPr>
              <p:cNvPr id="176" name="Display"/>
              <p:cNvSpPr/>
              <p:nvPr/>
            </p:nvSpPr>
            <p:spPr>
              <a:xfrm>
                <a:off x="3857154" y="1623827"/>
                <a:ext cx="255002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b="1" sz="3000">
                    <a:solidFill>
                      <a:srgbClr val="000000"/>
                    </a:solidFill>
                    <a:latin typeface="Gill Sans"/>
                    <a:ea typeface="Gill Sans"/>
                    <a:cs typeface="Gill Sans"/>
                    <a:sym typeface="Gill Sans"/>
                  </a:defRPr>
                </a:lvl1pPr>
              </a:lstStyle>
              <a:p>
                <a:pPr/>
                <a:r>
                  <a:t>Display</a:t>
                </a:r>
              </a:p>
            </p:txBody>
          </p:sp>
          <p:sp>
            <p:nvSpPr>
              <p:cNvPr id="177" name="Line"/>
              <p:cNvSpPr/>
              <p:nvPr/>
            </p:nvSpPr>
            <p:spPr>
              <a:xfrm>
                <a:off x="6422039" y="2754052"/>
                <a:ext cx="713332" cy="1"/>
              </a:xfrm>
              <a:prstGeom prst="line">
                <a:avLst/>
              </a:prstGeom>
              <a:noFill/>
              <a:ln w="25400" cap="flat">
                <a:solidFill>
                  <a:srgbClr val="000000"/>
                </a:solidFill>
                <a:prstDash val="solid"/>
                <a:miter lim="400000"/>
                <a:headEnd type="arrow" w="med" len="med"/>
                <a:tailEnd type="arrow" w="med" len="med"/>
              </a:ln>
              <a:effectLst/>
            </p:spPr>
            <p:txBody>
              <a:bodyPr wrap="square" lIns="50800" tIns="50800" rIns="50800" bIns="50800" numCol="1" anchor="ctr">
                <a:noAutofit/>
              </a:bodyPr>
              <a:lstStyle/>
              <a:p>
                <a:pPr/>
              </a:p>
            </p:txBody>
          </p:sp>
          <p:sp>
            <p:nvSpPr>
              <p:cNvPr id="178" name="Rectangle"/>
              <p:cNvSpPr/>
              <p:nvPr/>
            </p:nvSpPr>
            <p:spPr>
              <a:xfrm>
                <a:off x="0" y="0"/>
                <a:ext cx="3123533" cy="7243920"/>
              </a:xfrm>
              <a:prstGeom prst="rect">
                <a:avLst/>
              </a:prstGeom>
              <a:solidFill>
                <a:srgbClr val="B4B4B4"/>
              </a:solidFill>
              <a:ln w="12700" cap="flat">
                <a:noFill/>
                <a:miter lim="400000"/>
              </a:ln>
              <a:effectLst/>
            </p:spPr>
            <p:txBody>
              <a:bodyPr wrap="square" lIns="50800" tIns="50800" rIns="50800" bIns="50800" numCol="1" anchor="ctr">
                <a:noAutofit/>
              </a:bodyPr>
              <a:lstStyle/>
              <a:p>
                <a:pPr>
                  <a:defRPr>
                    <a:solidFill>
                      <a:srgbClr val="FFFFFF"/>
                    </a:solidFill>
                  </a:defRPr>
                </a:pPr>
              </a:p>
            </p:txBody>
          </p:sp>
          <p:sp>
            <p:nvSpPr>
              <p:cNvPr id="179" name="Door"/>
              <p:cNvSpPr/>
              <p:nvPr/>
            </p:nvSpPr>
            <p:spPr>
              <a:xfrm>
                <a:off x="1561765" y="3146732"/>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solidFill>
                      <a:srgbClr val="000000"/>
                    </a:solidFill>
                    <a:latin typeface="Gill Sans"/>
                    <a:ea typeface="Gill Sans"/>
                    <a:cs typeface="Gill Sans"/>
                    <a:sym typeface="Gill Sans"/>
                  </a:defRPr>
                </a:lvl1pPr>
              </a:lstStyle>
              <a:p>
                <a:pPr/>
                <a:r>
                  <a:t>Door</a:t>
                </a:r>
              </a:p>
            </p:txBody>
          </p:sp>
          <p:sp>
            <p:nvSpPr>
              <p:cNvPr id="180" name="Line"/>
              <p:cNvSpPr/>
              <p:nvPr/>
            </p:nvSpPr>
            <p:spPr>
              <a:xfrm flipV="1">
                <a:off x="3158519" y="2754052"/>
                <a:ext cx="713332" cy="1"/>
              </a:xfrm>
              <a:prstGeom prst="line">
                <a:avLst/>
              </a:prstGeom>
              <a:noFill/>
              <a:ln w="25400" cap="flat">
                <a:solidFill>
                  <a:srgbClr val="000000"/>
                </a:solidFill>
                <a:prstDash val="solid"/>
                <a:miter lim="400000"/>
                <a:headEnd type="arrow" w="med" len="med"/>
                <a:tailEnd type="arrow" w="med" len="med"/>
              </a:ln>
              <a:effectLst/>
            </p:spPr>
            <p:txBody>
              <a:bodyPr wrap="square" lIns="50800" tIns="50800" rIns="50800" bIns="50800" numCol="1" anchor="ctr">
                <a:noAutofit/>
              </a:bodyPr>
              <a:lstStyle/>
              <a:p>
                <a:pPr/>
              </a:p>
            </p:txBody>
          </p:sp>
          <p:sp>
            <p:nvSpPr>
              <p:cNvPr id="181" name="Line"/>
              <p:cNvSpPr/>
              <p:nvPr/>
            </p:nvSpPr>
            <p:spPr>
              <a:xfrm>
                <a:off x="3158519" y="6218930"/>
                <a:ext cx="1808055" cy="1"/>
              </a:xfrm>
              <a:prstGeom prst="line">
                <a:avLst/>
              </a:prstGeom>
              <a:noFill/>
              <a:ln w="25400" cap="flat">
                <a:solidFill>
                  <a:srgbClr val="000000"/>
                </a:solidFill>
                <a:prstDash val="solid"/>
                <a:miter lim="400000"/>
                <a:headEnd type="arrow" w="med" len="med"/>
                <a:tailEnd type="arrow" w="med" len="med"/>
              </a:ln>
              <a:effectLst/>
            </p:spPr>
            <p:txBody>
              <a:bodyPr wrap="square" lIns="50800" tIns="50800" rIns="50800" bIns="50800" numCol="1" anchor="ctr">
                <a:noAutofit/>
              </a:bodyPr>
              <a:lstStyle/>
              <a:p>
                <a:pPr/>
              </a:p>
            </p:txBody>
          </p:sp>
          <p:sp>
            <p:nvSpPr>
              <p:cNvPr id="182" name="Ultrasonic Sensor"/>
              <p:cNvSpPr/>
              <p:nvPr/>
            </p:nvSpPr>
            <p:spPr>
              <a:xfrm>
                <a:off x="5426941" y="6959683"/>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z="3000">
                    <a:solidFill>
                      <a:srgbClr val="000000"/>
                    </a:solidFill>
                    <a:latin typeface="Gill Sans"/>
                    <a:ea typeface="Gill Sans"/>
                    <a:cs typeface="Gill Sans"/>
                    <a:sym typeface="Gill Sans"/>
                  </a:defRPr>
                </a:lvl1pPr>
              </a:lstStyle>
              <a:p>
                <a:pPr/>
                <a:r>
                  <a:t>Ultrasonic Sensor</a:t>
                </a:r>
              </a:p>
            </p:txBody>
          </p:sp>
        </p:grpSp>
        <p:sp>
          <p:nvSpPr>
            <p:cNvPr id="184" name="Rectangle"/>
            <p:cNvSpPr/>
            <p:nvPr/>
          </p:nvSpPr>
          <p:spPr>
            <a:xfrm>
              <a:off x="0" y="10093494"/>
              <a:ext cx="3173122" cy="3274760"/>
            </a:xfrm>
            <a:prstGeom prst="rect">
              <a:avLst/>
            </a:prstGeom>
            <a:solidFill>
              <a:srgbClr val="808785"/>
            </a:solidFill>
            <a:ln w="12700" cap="flat">
              <a:noFill/>
              <a:miter lim="400000"/>
            </a:ln>
            <a:effectLst/>
          </p:spPr>
          <p:txBody>
            <a:bodyPr wrap="square" lIns="50800" tIns="50800" rIns="50800" bIns="50800" numCol="1" anchor="ctr">
              <a:noAutofit/>
            </a:bodyPr>
            <a:lstStyle/>
            <a:p>
              <a:pPr>
                <a:defRPr>
                  <a:solidFill>
                    <a:srgbClr val="FFFFFF"/>
                  </a:solidFill>
                </a:defRPr>
              </a:pPr>
            </a:p>
          </p:txBody>
        </p:sp>
        <p:sp>
          <p:nvSpPr>
            <p:cNvPr id="185" name="Sanitiser apportioning machine"/>
            <p:cNvSpPr txBox="1"/>
            <p:nvPr/>
          </p:nvSpPr>
          <p:spPr>
            <a:xfrm>
              <a:off x="0" y="11127623"/>
              <a:ext cx="3173122" cy="1206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b="1" sz="2500">
                  <a:solidFill>
                    <a:srgbClr val="000000"/>
                  </a:solidFill>
                  <a:latin typeface="Gill Sans"/>
                  <a:ea typeface="Gill Sans"/>
                  <a:cs typeface="Gill Sans"/>
                  <a:sym typeface="Gill Sans"/>
                </a:defRPr>
              </a:lvl1pPr>
            </a:lstStyle>
            <a:p>
              <a:pPr/>
              <a:r>
                <a:t>Sanitiser apportioning machine</a:t>
              </a:r>
            </a:p>
          </p:txBody>
        </p:sp>
        <p:grpSp>
          <p:nvGrpSpPr>
            <p:cNvPr id="188" name="Image"/>
            <p:cNvGrpSpPr/>
            <p:nvPr/>
          </p:nvGrpSpPr>
          <p:grpSpPr>
            <a:xfrm>
              <a:off x="13243207" y="8359944"/>
              <a:ext cx="7663514" cy="3269988"/>
              <a:chOff x="0" y="0"/>
              <a:chExt cx="7663512" cy="3269986"/>
            </a:xfrm>
          </p:grpSpPr>
          <p:pic>
            <p:nvPicPr>
              <p:cNvPr id="187" name="Image" descr="Image"/>
              <p:cNvPicPr>
                <a:picLocks noChangeAspect="1"/>
              </p:cNvPicPr>
              <p:nvPr/>
            </p:nvPicPr>
            <p:blipFill>
              <a:blip r:embed="rId3">
                <a:extLst/>
              </a:blip>
              <a:stretch>
                <a:fillRect/>
              </a:stretch>
            </p:blipFill>
            <p:spPr>
              <a:xfrm>
                <a:off x="190500" y="203200"/>
                <a:ext cx="7282513" cy="2876287"/>
              </a:xfrm>
              <a:prstGeom prst="rect">
                <a:avLst/>
              </a:prstGeom>
              <a:ln>
                <a:noFill/>
              </a:ln>
              <a:effectLst/>
            </p:spPr>
          </p:pic>
          <p:pic>
            <p:nvPicPr>
              <p:cNvPr id="186" name="Image" descr="Image"/>
              <p:cNvPicPr>
                <a:picLocks noChangeAspect="0"/>
              </p:cNvPicPr>
              <p:nvPr/>
            </p:nvPicPr>
            <p:blipFill>
              <a:blip r:embed="rId4">
                <a:extLst/>
              </a:blip>
              <a:stretch>
                <a:fillRect/>
              </a:stretch>
            </p:blipFill>
            <p:spPr>
              <a:xfrm>
                <a:off x="0" y="0"/>
                <a:ext cx="7663513" cy="3269987"/>
              </a:xfrm>
              <a:prstGeom prst="rect">
                <a:avLst/>
              </a:prstGeom>
              <a:effectLst/>
            </p:spPr>
          </p:pic>
        </p:grpSp>
        <p:sp>
          <p:nvSpPr>
            <p:cNvPr id="189" name="Line"/>
            <p:cNvSpPr/>
            <p:nvPr/>
          </p:nvSpPr>
          <p:spPr>
            <a:xfrm flipV="1">
              <a:off x="10789148" y="9759993"/>
              <a:ext cx="2400792" cy="1"/>
            </a:xfrm>
            <a:prstGeom prst="line">
              <a:avLst/>
            </a:prstGeom>
            <a:noFill/>
            <a:ln w="25400" cap="flat">
              <a:solidFill>
                <a:srgbClr val="000000"/>
              </a:solidFill>
              <a:prstDash val="solid"/>
              <a:miter lim="400000"/>
              <a:headEnd type="arrow" w="med" len="med"/>
              <a:tailEnd type="arrow" w="med" len="med"/>
            </a:ln>
            <a:effectLst/>
          </p:spPr>
          <p:txBody>
            <a:bodyPr wrap="square" lIns="50800" tIns="50800" rIns="50800" bIns="50800" numCol="1" anchor="ctr">
              <a:noAutofit/>
            </a:bodyPr>
            <a:lstStyle/>
            <a:p>
              <a:pPr/>
            </a:p>
          </p:txBody>
        </p:sp>
      </p:grpSp>
      <p:sp>
        <p:nvSpPr>
          <p:cNvPr id="191" name="Application"/>
          <p:cNvSpPr txBox="1"/>
          <p:nvPr/>
        </p:nvSpPr>
        <p:spPr>
          <a:xfrm>
            <a:off x="9924857" y="12833349"/>
            <a:ext cx="2349886" cy="546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solidFill>
                  <a:srgbClr val="000000"/>
                </a:solidFill>
                <a:latin typeface="Gill Sans"/>
                <a:ea typeface="Gill Sans"/>
                <a:cs typeface="Gill Sans"/>
                <a:sym typeface="Gill Sans"/>
              </a:defRPr>
            </a:lvl1pPr>
          </a:lstStyle>
          <a:p>
            <a:pPr/>
            <a:r>
              <a:t>Application</a:t>
            </a:r>
          </a:p>
        </p:txBody>
      </p:sp>
      <p:grpSp>
        <p:nvGrpSpPr>
          <p:cNvPr id="194" name="Group"/>
          <p:cNvGrpSpPr/>
          <p:nvPr/>
        </p:nvGrpSpPr>
        <p:grpSpPr>
          <a:xfrm>
            <a:off x="9926232" y="7633762"/>
            <a:ext cx="2347136" cy="4958323"/>
            <a:chOff x="0" y="0"/>
            <a:chExt cx="2347134" cy="4958321"/>
          </a:xfrm>
        </p:grpSpPr>
        <p:pic>
          <p:nvPicPr>
            <p:cNvPr id="192" name="pngkey.com-phone-frame-png-2545686.png" descr="pngkey.com-phone-frame-png-2545686.png"/>
            <p:cNvPicPr>
              <a:picLocks noChangeAspect="1"/>
            </p:cNvPicPr>
            <p:nvPr/>
          </p:nvPicPr>
          <p:blipFill>
            <a:blip r:embed="rId5">
              <a:extLst/>
            </a:blip>
            <a:stretch>
              <a:fillRect/>
            </a:stretch>
          </p:blipFill>
          <p:spPr>
            <a:xfrm>
              <a:off x="0" y="0"/>
              <a:ext cx="2347135" cy="4958322"/>
            </a:xfrm>
            <a:prstGeom prst="rect">
              <a:avLst/>
            </a:prstGeom>
            <a:ln w="12700" cap="flat">
              <a:noFill/>
              <a:miter lim="400000"/>
            </a:ln>
            <a:effectLst/>
          </p:spPr>
        </p:pic>
        <p:pic>
          <p:nvPicPr>
            <p:cNvPr id="193" name="WhatsApp Image 2021-06-28 at 9.18.51 AM.jpeg" descr="WhatsApp Image 2021-06-28 at 9.18.51 AM.jpeg"/>
            <p:cNvPicPr>
              <a:picLocks noChangeAspect="1"/>
            </p:cNvPicPr>
            <p:nvPr/>
          </p:nvPicPr>
          <p:blipFill>
            <a:blip r:embed="rId6">
              <a:extLst/>
            </a:blip>
            <a:srcRect l="0" t="580" r="0" b="17905"/>
            <a:stretch>
              <a:fillRect/>
            </a:stretch>
          </p:blipFill>
          <p:spPr>
            <a:xfrm>
              <a:off x="75389" y="554096"/>
              <a:ext cx="2170891" cy="3834096"/>
            </a:xfrm>
            <a:prstGeom prst="rect">
              <a:avLst/>
            </a:prstGeom>
            <a:ln w="12700" cap="flat">
              <a:noFill/>
              <a:miter lim="400000"/>
            </a:ln>
            <a:effectLst/>
          </p:spPr>
        </p:pic>
      </p:grpSp>
      <p:pic>
        <p:nvPicPr>
          <p:cNvPr id="195" name="Image" descr="Image"/>
          <p:cNvPicPr>
            <a:picLocks noChangeAspect="1"/>
          </p:cNvPicPr>
          <p:nvPr/>
        </p:nvPicPr>
        <p:blipFill>
          <a:blip r:embed="rId7">
            <a:extLst/>
          </a:blip>
          <a:stretch>
            <a:fillRect/>
          </a:stretch>
        </p:blipFill>
        <p:spPr>
          <a:xfrm>
            <a:off x="15064433" y="4237414"/>
            <a:ext cx="1021487" cy="1021486"/>
          </a:xfrm>
          <a:prstGeom prst="rect">
            <a:avLst/>
          </a:prstGeom>
          <a:ln w="12700">
            <a:miter lim="400000"/>
          </a:ln>
        </p:spPr>
      </p:pic>
      <p:pic>
        <p:nvPicPr>
          <p:cNvPr id="196" name="Image" descr="Image"/>
          <p:cNvPicPr>
            <a:picLocks noChangeAspect="1"/>
          </p:cNvPicPr>
          <p:nvPr/>
        </p:nvPicPr>
        <p:blipFill>
          <a:blip r:embed="rId8">
            <a:extLst/>
          </a:blip>
          <a:srcRect l="0" t="18919" r="0" b="15178"/>
          <a:stretch>
            <a:fillRect/>
          </a:stretch>
        </p:blipFill>
        <p:spPr>
          <a:xfrm rot="5400000">
            <a:off x="8973098" y="4118043"/>
            <a:ext cx="1325635" cy="873620"/>
          </a:xfrm>
          <a:prstGeom prst="rect">
            <a:avLst/>
          </a:prstGeom>
          <a:ln w="12700">
            <a:miter lim="400000"/>
          </a:ln>
        </p:spPr>
      </p:pic>
      <p:pic>
        <p:nvPicPr>
          <p:cNvPr id="197" name="Image" descr="Image"/>
          <p:cNvPicPr>
            <a:picLocks noChangeAspect="1"/>
          </p:cNvPicPr>
          <p:nvPr/>
        </p:nvPicPr>
        <p:blipFill>
          <a:blip r:embed="rId9">
            <a:extLst/>
          </a:blip>
          <a:srcRect l="0" t="16286" r="0" b="16286"/>
          <a:stretch>
            <a:fillRect/>
          </a:stretch>
        </p:blipFill>
        <p:spPr>
          <a:xfrm>
            <a:off x="11842346" y="6180285"/>
            <a:ext cx="1484635" cy="1001031"/>
          </a:xfrm>
          <a:prstGeom prst="rect">
            <a:avLst/>
          </a:prstGeom>
          <a:ln w="12700">
            <a:miter lim="400000"/>
          </a:ln>
        </p:spPr>
      </p:pic>
      <p:pic>
        <p:nvPicPr>
          <p:cNvPr id="198" name="Image" descr="Image"/>
          <p:cNvPicPr>
            <a:picLocks noChangeAspect="1"/>
          </p:cNvPicPr>
          <p:nvPr/>
        </p:nvPicPr>
        <p:blipFill>
          <a:blip r:embed="rId10">
            <a:extLst/>
          </a:blip>
          <a:stretch>
            <a:fillRect/>
          </a:stretch>
        </p:blipFill>
        <p:spPr>
          <a:xfrm>
            <a:off x="10891624" y="3419116"/>
            <a:ext cx="3385940" cy="2271401"/>
          </a:xfrm>
          <a:prstGeom prst="rect">
            <a:avLst/>
          </a:prstGeom>
          <a:ln w="12700">
            <a:miter lim="400000"/>
          </a:ln>
        </p:spPr>
      </p:pic>
      <p:pic>
        <p:nvPicPr>
          <p:cNvPr id="199" name="Image" descr="Image"/>
          <p:cNvPicPr>
            <a:picLocks noChangeAspect="1"/>
          </p:cNvPicPr>
          <p:nvPr/>
        </p:nvPicPr>
        <p:blipFill>
          <a:blip r:embed="rId11">
            <a:extLst/>
          </a:blip>
          <a:srcRect l="0" t="20926" r="0" b="18093"/>
          <a:stretch>
            <a:fillRect/>
          </a:stretch>
        </p:blipFill>
        <p:spPr>
          <a:xfrm>
            <a:off x="5652978" y="4458994"/>
            <a:ext cx="2454388" cy="1125505"/>
          </a:xfrm>
          <a:prstGeom prst="rect">
            <a:avLst/>
          </a:prstGeom>
          <a:ln w="12700">
            <a:miter lim="400000"/>
          </a:ln>
        </p:spPr>
      </p:pic>
      <p:sp>
        <p:nvSpPr>
          <p:cNvPr id="200" name="Raspberry Pi 3B+"/>
          <p:cNvSpPr txBox="1"/>
          <p:nvPr/>
        </p:nvSpPr>
        <p:spPr>
          <a:xfrm>
            <a:off x="10786832" y="2863022"/>
            <a:ext cx="3595523" cy="546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000">
                <a:solidFill>
                  <a:srgbClr val="000000"/>
                </a:solidFill>
                <a:latin typeface="Gill Sans"/>
                <a:ea typeface="Gill Sans"/>
                <a:cs typeface="Gill Sans"/>
                <a:sym typeface="Gill Sans"/>
              </a:defRPr>
            </a:lvl1pPr>
          </a:lstStyle>
          <a:p>
            <a:pPr/>
            <a:r>
              <a:t>Raspberry Pi 3B+</a:t>
            </a:r>
          </a:p>
        </p:txBody>
      </p:sp>
      <p:pic>
        <p:nvPicPr>
          <p:cNvPr id="201" name="Image" descr="Image"/>
          <p:cNvPicPr>
            <a:picLocks noChangeAspect="1"/>
          </p:cNvPicPr>
          <p:nvPr/>
        </p:nvPicPr>
        <p:blipFill>
          <a:blip r:embed="rId9">
            <a:extLst/>
          </a:blip>
          <a:srcRect l="0" t="13807" r="0" b="13807"/>
          <a:stretch>
            <a:fillRect/>
          </a:stretch>
        </p:blipFill>
        <p:spPr>
          <a:xfrm>
            <a:off x="6800886" y="7950467"/>
            <a:ext cx="1360917" cy="985106"/>
          </a:xfrm>
          <a:prstGeom prst="rect">
            <a:avLst/>
          </a:prstGeom>
          <a:ln w="12700">
            <a:miter lim="400000"/>
          </a:ln>
        </p:spPr>
      </p:pic>
      <p:sp>
        <p:nvSpPr>
          <p:cNvPr id="202" name="Database"/>
          <p:cNvSpPr txBox="1"/>
          <p:nvPr/>
        </p:nvSpPr>
        <p:spPr>
          <a:xfrm>
            <a:off x="18058995" y="11733935"/>
            <a:ext cx="1918284" cy="546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solidFill>
                  <a:srgbClr val="000000"/>
                </a:solidFill>
                <a:latin typeface="Gill Sans"/>
                <a:ea typeface="Gill Sans"/>
                <a:cs typeface="Gill Sans"/>
                <a:sym typeface="Gill Sans"/>
              </a:defRPr>
            </a:lvl1pPr>
          </a:lstStyle>
          <a:p>
            <a:pPr/>
            <a:r>
              <a:t>Database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WHAT IS FIREBASE?"/>
          <p:cNvSpPr txBox="1"/>
          <p:nvPr/>
        </p:nvSpPr>
        <p:spPr>
          <a:xfrm>
            <a:off x="7550919" y="-3382"/>
            <a:ext cx="9764565" cy="1651001"/>
          </a:xfrm>
          <a:prstGeom prst="rect">
            <a:avLst/>
          </a:prstGeom>
          <a:ln w="12700">
            <a:miter lim="400000"/>
          </a:ln>
          <a:effectLst>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cap="all" sz="10000" u="sng">
                <a:solidFill>
                  <a:srgbClr val="000000"/>
                </a:solidFill>
                <a:latin typeface="+mj-lt"/>
                <a:ea typeface="+mj-ea"/>
                <a:cs typeface="+mj-cs"/>
                <a:sym typeface="Impact"/>
              </a:defRPr>
            </a:lvl1pPr>
          </a:lstStyle>
          <a:p>
            <a:pPr/>
            <a:r>
              <a:t>WHAT IS FIREBASE?</a:t>
            </a:r>
          </a:p>
        </p:txBody>
      </p:sp>
      <p:sp>
        <p:nvSpPr>
          <p:cNvPr id="205" name="Firebase is a toolset to “build, improve, and grow your app”, and the tools it gives you cover a large portion of the services that developers would normally have to build themselves, but don’t really want to build, because they’d rather be focusing on t"/>
          <p:cNvSpPr txBox="1"/>
          <p:nvPr/>
        </p:nvSpPr>
        <p:spPr>
          <a:xfrm>
            <a:off x="2312517" y="8613606"/>
            <a:ext cx="19758966" cy="3606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spcBef>
                <a:spcPts val="6500"/>
              </a:spcBef>
              <a:defRPr sz="3300">
                <a:solidFill>
                  <a:srgbClr val="000000"/>
                </a:solidFill>
                <a:latin typeface="Arial Black"/>
                <a:ea typeface="Arial Black"/>
                <a:cs typeface="Arial Black"/>
                <a:sym typeface="Arial Black"/>
              </a:defRPr>
            </a:lvl1pPr>
          </a:lstStyle>
          <a:p>
            <a:pPr/>
            <a:r>
              <a:t>Firebase is a toolset to “build, improve, and grow your app”, and the tools it gives you cover a large portion of the services that developers would normally have to build themselves, but don’t really want to build, because they’d rather be focusing on the app experience itself. This includes things like analytics, authentication, databases, configuration, file storage, push messaging, and the list goes on. The services are hosted in the cloud, and scale with little to no effort on the part of the developer.</a:t>
            </a:r>
          </a:p>
        </p:txBody>
      </p:sp>
      <p:pic>
        <p:nvPicPr>
          <p:cNvPr id="206" name="icons8-firebase-480.png" descr="icons8-firebase-480.png"/>
          <p:cNvPicPr>
            <a:picLocks noChangeAspect="1"/>
          </p:cNvPicPr>
          <p:nvPr/>
        </p:nvPicPr>
        <p:blipFill>
          <a:blip r:embed="rId2">
            <a:extLst/>
          </a:blip>
          <a:stretch>
            <a:fillRect/>
          </a:stretch>
        </p:blipFill>
        <p:spPr>
          <a:xfrm>
            <a:off x="10218450" y="3157062"/>
            <a:ext cx="3947099" cy="3947100"/>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Impact"/>
        <a:ea typeface="Impact"/>
        <a:cs typeface="Impac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Impact"/>
        <a:ea typeface="Impact"/>
        <a:cs typeface="Impac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